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0FD7DCB-771D-4567-98B3-9F4A55197E22}"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1ED3E51C-EE7D-441B-9ACE-FB9D9A1AC1D5}"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2BACACA3-7B9D-4DF2-B21E-D59E9DD14F41}"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A6CB2792-F7C9-4F5A-AF6E-EE71037A7A2E}"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1D99A71-5A17-4FF2-B07F-CEC4D2844A2D}"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55CB1386-13F0-4B15-B332-FA3D41AD4E63}"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2"/>
          </p:nvPr>
        </p:nvSpPr>
        <p:spPr/>
        <p:txBody>
          <a:bodyPr/>
          <a:p>
            <a:fld id="{62112FC8-A293-49D9-91AC-BFBA22BE36E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479C39B9-E89E-4C98-AE8D-AE5B9D429983}"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FE4C7207-B4FD-4C18-9D63-8A8D425EE668}"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144A1D66-FA06-499B-9E2F-1871631627A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9FAFDDBD-0038-465A-8739-802AF51E387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3F5AA93A-8719-4077-BF0A-44669EA52EE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FFCFDBD4-9E70-4D17-B2A2-4E793DD494FD}"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E6FC6056-6DEC-406C-B170-8BBEC2CD2E5E}"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CAFD2490-6041-4384-830C-55D39A2A09C2}"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2"/>
          </p:nvPr>
        </p:nvSpPr>
        <p:spPr/>
        <p:txBody>
          <a:bodyPr/>
          <a:p>
            <a:fld id="{D9D9E2A3-F978-4A60-ACAA-7A2338FCEC3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2"/>
          </p:nvPr>
        </p:nvSpPr>
        <p:spPr/>
        <p:txBody>
          <a:bodyPr/>
          <a:p>
            <a:fld id="{30C8C1B3-691F-4463-94FB-3382CC0ADEDB}"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FBF69417-EB6C-47C8-8A0D-0EDB6A117389}"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4BC3B39A-DAF0-426C-AE37-0E696FCB290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8024576F-C1CA-40DB-A294-0D1A60D2C2AB}"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45154C55-E779-4541-8EB6-20FB4DB7FC0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D5CAA7F3-E02C-4428-B0C6-9111152DE8F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56E3D47C-5003-47E3-86DE-8FA1E208116A}"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A55AF63D-3896-4629-86BB-82C8363B1063}"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en-GB" sz="1000" spc="-1" strike="noStrike">
                <a:solidFill>
                  <a:srgbClr val="595959"/>
                </a:solidFill>
                <a:latin typeface="Arial"/>
                <a:ea typeface="Arial"/>
              </a:defRPr>
            </a:lvl1pPr>
          </a:lstStyle>
          <a:p>
            <a:pPr algn="r">
              <a:lnSpc>
                <a:spcPct val="100000"/>
              </a:lnSpc>
              <a:buNone/>
              <a:tabLst>
                <a:tab algn="l" pos="0"/>
              </a:tabLst>
            </a:pPr>
            <a:fld id="{7914746B-975E-41B1-96EA-098E0AD01B1E}" type="slidenum">
              <a:rPr b="0" lang="en-GB"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623160"/>
          </a:xfrm>
          <a:prstGeom prst="rect">
            <a:avLst/>
          </a:prstGeom>
          <a:noFill/>
          <a:ln w="0">
            <a:noFill/>
          </a:ln>
        </p:spPr>
        <p:txBody>
          <a:bodyPr tIns="91440" bIns="91440" anchor="t">
            <a:noAutofit/>
          </a:bodyPr>
          <a:p>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 name="PlaceHolder 3"/>
          <p:cNvSpPr>
            <a:spLocks noGrp="1"/>
          </p:cNvSpPr>
          <p:nvPr>
            <p:ph type="sldNum" idx="2"/>
          </p:nvPr>
        </p:nvSpPr>
        <p:spPr>
          <a:xfrm>
            <a:off x="8498160" y="4688640"/>
            <a:ext cx="548280" cy="393120"/>
          </a:xfrm>
          <a:prstGeom prst="rect">
            <a:avLst/>
          </a:prstGeom>
          <a:noFill/>
          <a:ln w="0">
            <a:noFill/>
          </a:ln>
        </p:spPr>
        <p:txBody>
          <a:bodyPr tIns="91440" bIns="91440" anchor="ctr">
            <a:noAutofit/>
          </a:bodyPr>
          <a:lstStyle>
            <a:lvl1pPr algn="r">
              <a:lnSpc>
                <a:spcPct val="100000"/>
              </a:lnSpc>
              <a:buNone/>
              <a:tabLst>
                <a:tab algn="l" pos="0"/>
              </a:tabLst>
              <a:defRPr b="0" lang="en-GB" sz="1000" spc="-1" strike="noStrike">
                <a:solidFill>
                  <a:srgbClr val="7f7f7f"/>
                </a:solidFill>
                <a:latin typeface="Arial"/>
                <a:ea typeface="Arial"/>
              </a:defRPr>
            </a:lvl1pPr>
          </a:lstStyle>
          <a:p>
            <a:pPr algn="r">
              <a:lnSpc>
                <a:spcPct val="100000"/>
              </a:lnSpc>
              <a:buNone/>
              <a:tabLst>
                <a:tab algn="l" pos="0"/>
              </a:tabLst>
            </a:pPr>
            <a:fld id="{4B3E6A74-3D66-4315-9745-EE6F9452B957}" type="slidenum">
              <a:rPr b="0" lang="en-GB" sz="1000" spc="-1" strike="noStrike">
                <a:solidFill>
                  <a:srgbClr val="7f7f7f"/>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4c7f"/>
        </a:solidFill>
      </p:bgPr>
    </p:bg>
    <p:spTree>
      <p:nvGrpSpPr>
        <p:cNvPr id="1" name=""/>
        <p:cNvGrpSpPr/>
        <p:nvPr/>
      </p:nvGrpSpPr>
      <p:grpSpPr>
        <a:xfrm>
          <a:off x="0" y="0"/>
          <a:ext cx="0" cy="0"/>
          <a:chOff x="0" y="0"/>
          <a:chExt cx="0" cy="0"/>
        </a:xfrm>
      </p:grpSpPr>
      <p:pic>
        <p:nvPicPr>
          <p:cNvPr id="116" name="Google Shape;104;p26" descr="Image"/>
          <p:cNvPicPr/>
          <p:nvPr/>
        </p:nvPicPr>
        <p:blipFill>
          <a:blip r:embed="rId1"/>
          <a:srcRect l="0" t="7704" r="0" b="7704"/>
          <a:stretch/>
        </p:blipFill>
        <p:spPr>
          <a:xfrm>
            <a:off x="0" y="-22320"/>
            <a:ext cx="9143640" cy="5143320"/>
          </a:xfrm>
          <a:prstGeom prst="rect">
            <a:avLst/>
          </a:prstGeom>
          <a:ln w="0">
            <a:noFill/>
          </a:ln>
        </p:spPr>
      </p:pic>
      <p:sp>
        <p:nvSpPr>
          <p:cNvPr id="117" name="Google Shape;105;p26"/>
          <p:cNvSpPr/>
          <p:nvPr/>
        </p:nvSpPr>
        <p:spPr>
          <a:xfrm>
            <a:off x="-2160" y="3589920"/>
            <a:ext cx="9157320" cy="1437840"/>
          </a:xfrm>
          <a:prstGeom prst="rect">
            <a:avLst/>
          </a:prstGeom>
          <a:solidFill>
            <a:schemeClr val="lt1"/>
          </a:solidFill>
          <a:ln w="0">
            <a:noFill/>
          </a:ln>
        </p:spPr>
        <p:style>
          <a:lnRef idx="0"/>
          <a:fillRef idx="0"/>
          <a:effectRef idx="0"/>
          <a:fontRef idx="minor"/>
        </p:style>
      </p:sp>
      <p:sp>
        <p:nvSpPr>
          <p:cNvPr id="118" name="Google Shape;106;p26"/>
          <p:cNvSpPr/>
          <p:nvPr/>
        </p:nvSpPr>
        <p:spPr>
          <a:xfrm>
            <a:off x="7615800" y="259200"/>
            <a:ext cx="1391400" cy="1360080"/>
          </a:xfrm>
          <a:custGeom>
            <a:avLst/>
            <a:gdLst/>
            <a:ahLst/>
            <a:rect l="l" t="t" r="r" b="b"/>
            <a:pathLst>
              <a:path w="21599" h="21595">
                <a:moveTo>
                  <a:pt x="7791" y="0"/>
                </a:moveTo>
                <a:cubicBezTo>
                  <a:pt x="7778" y="0"/>
                  <a:pt x="7762" y="1"/>
                  <a:pt x="7745" y="7"/>
                </a:cubicBezTo>
                <a:cubicBezTo>
                  <a:pt x="7729" y="13"/>
                  <a:pt x="7715" y="28"/>
                  <a:pt x="7699" y="38"/>
                </a:cubicBezTo>
                <a:cubicBezTo>
                  <a:pt x="7653" y="87"/>
                  <a:pt x="7618" y="129"/>
                  <a:pt x="7590" y="168"/>
                </a:cubicBezTo>
                <a:cubicBezTo>
                  <a:pt x="7595" y="175"/>
                  <a:pt x="7604" y="181"/>
                  <a:pt x="7611" y="187"/>
                </a:cubicBezTo>
                <a:cubicBezTo>
                  <a:pt x="7631" y="200"/>
                  <a:pt x="7654" y="213"/>
                  <a:pt x="7692" y="213"/>
                </a:cubicBezTo>
                <a:cubicBezTo>
                  <a:pt x="7710" y="213"/>
                  <a:pt x="7722" y="205"/>
                  <a:pt x="7738" y="201"/>
                </a:cubicBezTo>
                <a:cubicBezTo>
                  <a:pt x="7771" y="171"/>
                  <a:pt x="7803" y="140"/>
                  <a:pt x="7844" y="97"/>
                </a:cubicBezTo>
                <a:cubicBezTo>
                  <a:pt x="7846" y="91"/>
                  <a:pt x="7844" y="84"/>
                  <a:pt x="7846" y="78"/>
                </a:cubicBezTo>
                <a:cubicBezTo>
                  <a:pt x="7846" y="73"/>
                  <a:pt x="7851" y="69"/>
                  <a:pt x="7851" y="64"/>
                </a:cubicBezTo>
                <a:cubicBezTo>
                  <a:pt x="7851" y="63"/>
                  <a:pt x="7851" y="62"/>
                  <a:pt x="7851" y="61"/>
                </a:cubicBezTo>
                <a:cubicBezTo>
                  <a:pt x="7851" y="61"/>
                  <a:pt x="7849" y="60"/>
                  <a:pt x="7849" y="59"/>
                </a:cubicBezTo>
                <a:cubicBezTo>
                  <a:pt x="7838" y="30"/>
                  <a:pt x="7819" y="11"/>
                  <a:pt x="7791" y="0"/>
                </a:cubicBezTo>
                <a:close/>
                <a:moveTo>
                  <a:pt x="11214" y="404"/>
                </a:moveTo>
                <a:cubicBezTo>
                  <a:pt x="11189" y="410"/>
                  <a:pt x="11162" y="425"/>
                  <a:pt x="11133" y="449"/>
                </a:cubicBezTo>
                <a:cubicBezTo>
                  <a:pt x="11052" y="518"/>
                  <a:pt x="10880" y="539"/>
                  <a:pt x="10748" y="496"/>
                </a:cubicBezTo>
                <a:cubicBezTo>
                  <a:pt x="10685" y="476"/>
                  <a:pt x="10617" y="470"/>
                  <a:pt x="10544" y="475"/>
                </a:cubicBezTo>
                <a:cubicBezTo>
                  <a:pt x="10638" y="513"/>
                  <a:pt x="10705" y="618"/>
                  <a:pt x="10708" y="765"/>
                </a:cubicBezTo>
                <a:cubicBezTo>
                  <a:pt x="10728" y="748"/>
                  <a:pt x="10755" y="730"/>
                  <a:pt x="10798" y="713"/>
                </a:cubicBezTo>
                <a:cubicBezTo>
                  <a:pt x="11001" y="634"/>
                  <a:pt x="11339" y="867"/>
                  <a:pt x="11246" y="1023"/>
                </a:cubicBezTo>
                <a:cubicBezTo>
                  <a:pt x="11152" y="1177"/>
                  <a:pt x="10907" y="1143"/>
                  <a:pt x="10754" y="954"/>
                </a:cubicBezTo>
                <a:cubicBezTo>
                  <a:pt x="10728" y="923"/>
                  <a:pt x="10712" y="897"/>
                  <a:pt x="10699" y="874"/>
                </a:cubicBezTo>
                <a:cubicBezTo>
                  <a:pt x="10674" y="1013"/>
                  <a:pt x="10596" y="1074"/>
                  <a:pt x="10420" y="1087"/>
                </a:cubicBezTo>
                <a:cubicBezTo>
                  <a:pt x="10010" y="1115"/>
                  <a:pt x="9661" y="970"/>
                  <a:pt x="9623" y="843"/>
                </a:cubicBezTo>
                <a:cubicBezTo>
                  <a:pt x="9512" y="881"/>
                  <a:pt x="9439" y="850"/>
                  <a:pt x="9355" y="732"/>
                </a:cubicBezTo>
                <a:cubicBezTo>
                  <a:pt x="9259" y="599"/>
                  <a:pt x="9195" y="579"/>
                  <a:pt x="9140" y="671"/>
                </a:cubicBezTo>
                <a:cubicBezTo>
                  <a:pt x="9097" y="743"/>
                  <a:pt x="8956" y="774"/>
                  <a:pt x="8828" y="739"/>
                </a:cubicBezTo>
                <a:cubicBezTo>
                  <a:pt x="8701" y="705"/>
                  <a:pt x="8536" y="730"/>
                  <a:pt x="8461" y="794"/>
                </a:cubicBezTo>
                <a:cubicBezTo>
                  <a:pt x="8368" y="873"/>
                  <a:pt x="8254" y="864"/>
                  <a:pt x="8100" y="765"/>
                </a:cubicBezTo>
                <a:cubicBezTo>
                  <a:pt x="7934" y="659"/>
                  <a:pt x="7857" y="657"/>
                  <a:pt x="7724" y="761"/>
                </a:cubicBezTo>
                <a:cubicBezTo>
                  <a:pt x="7715" y="768"/>
                  <a:pt x="7704" y="776"/>
                  <a:pt x="7696" y="784"/>
                </a:cubicBezTo>
                <a:cubicBezTo>
                  <a:pt x="7600" y="894"/>
                  <a:pt x="7454" y="982"/>
                  <a:pt x="7350" y="1002"/>
                </a:cubicBezTo>
                <a:cubicBezTo>
                  <a:pt x="7275" y="1042"/>
                  <a:pt x="7199" y="1085"/>
                  <a:pt x="7130" y="1113"/>
                </a:cubicBezTo>
                <a:cubicBezTo>
                  <a:pt x="7096" y="1126"/>
                  <a:pt x="7059" y="1148"/>
                  <a:pt x="7022" y="1169"/>
                </a:cubicBezTo>
                <a:cubicBezTo>
                  <a:pt x="6882" y="1269"/>
                  <a:pt x="6736" y="1397"/>
                  <a:pt x="6590" y="1531"/>
                </a:cubicBezTo>
                <a:cubicBezTo>
                  <a:pt x="6576" y="1548"/>
                  <a:pt x="6558" y="1564"/>
                  <a:pt x="6546" y="1580"/>
                </a:cubicBezTo>
                <a:cubicBezTo>
                  <a:pt x="6387" y="1801"/>
                  <a:pt x="6310" y="1942"/>
                  <a:pt x="6315" y="1991"/>
                </a:cubicBezTo>
                <a:cubicBezTo>
                  <a:pt x="6345" y="1989"/>
                  <a:pt x="6371" y="1991"/>
                  <a:pt x="6410" y="1980"/>
                </a:cubicBezTo>
                <a:cubicBezTo>
                  <a:pt x="6416" y="1976"/>
                  <a:pt x="6417" y="1977"/>
                  <a:pt x="6424" y="1972"/>
                </a:cubicBezTo>
                <a:cubicBezTo>
                  <a:pt x="6463" y="1948"/>
                  <a:pt x="6527" y="1942"/>
                  <a:pt x="6590" y="1946"/>
                </a:cubicBezTo>
                <a:cubicBezTo>
                  <a:pt x="6619" y="1944"/>
                  <a:pt x="6645" y="1944"/>
                  <a:pt x="6668" y="1949"/>
                </a:cubicBezTo>
                <a:cubicBezTo>
                  <a:pt x="6709" y="1947"/>
                  <a:pt x="6740" y="1961"/>
                  <a:pt x="6758" y="1991"/>
                </a:cubicBezTo>
                <a:cubicBezTo>
                  <a:pt x="6839" y="2040"/>
                  <a:pt x="6825" y="2102"/>
                  <a:pt x="6696" y="2303"/>
                </a:cubicBezTo>
                <a:cubicBezTo>
                  <a:pt x="6680" y="2329"/>
                  <a:pt x="6674" y="2355"/>
                  <a:pt x="6659" y="2383"/>
                </a:cubicBezTo>
                <a:cubicBezTo>
                  <a:pt x="6611" y="2473"/>
                  <a:pt x="6571" y="2566"/>
                  <a:pt x="6567" y="2632"/>
                </a:cubicBezTo>
                <a:cubicBezTo>
                  <a:pt x="6567" y="2634"/>
                  <a:pt x="6567" y="2636"/>
                  <a:pt x="6567" y="2639"/>
                </a:cubicBezTo>
                <a:cubicBezTo>
                  <a:pt x="6566" y="2666"/>
                  <a:pt x="6569" y="2687"/>
                  <a:pt x="6578" y="2702"/>
                </a:cubicBezTo>
                <a:cubicBezTo>
                  <a:pt x="6604" y="2745"/>
                  <a:pt x="6555" y="2818"/>
                  <a:pt x="6488" y="2896"/>
                </a:cubicBezTo>
                <a:cubicBezTo>
                  <a:pt x="6463" y="2966"/>
                  <a:pt x="6398" y="3029"/>
                  <a:pt x="6320" y="3076"/>
                </a:cubicBezTo>
                <a:cubicBezTo>
                  <a:pt x="6311" y="3086"/>
                  <a:pt x="6302" y="3095"/>
                  <a:pt x="6290" y="3104"/>
                </a:cubicBezTo>
                <a:cubicBezTo>
                  <a:pt x="6236" y="3142"/>
                  <a:pt x="6188" y="3165"/>
                  <a:pt x="6142" y="3182"/>
                </a:cubicBezTo>
                <a:cubicBezTo>
                  <a:pt x="6136" y="3185"/>
                  <a:pt x="6134" y="3186"/>
                  <a:pt x="6128" y="3189"/>
                </a:cubicBezTo>
                <a:cubicBezTo>
                  <a:pt x="6110" y="3198"/>
                  <a:pt x="6094" y="3200"/>
                  <a:pt x="6077" y="3206"/>
                </a:cubicBezTo>
                <a:cubicBezTo>
                  <a:pt x="5992" y="3243"/>
                  <a:pt x="5913" y="3259"/>
                  <a:pt x="5869" y="3232"/>
                </a:cubicBezTo>
                <a:cubicBezTo>
                  <a:pt x="5775" y="3172"/>
                  <a:pt x="5778" y="3102"/>
                  <a:pt x="5883" y="2962"/>
                </a:cubicBezTo>
                <a:cubicBezTo>
                  <a:pt x="5931" y="2899"/>
                  <a:pt x="5940" y="2883"/>
                  <a:pt x="5943" y="2870"/>
                </a:cubicBezTo>
                <a:cubicBezTo>
                  <a:pt x="5943" y="2865"/>
                  <a:pt x="5940" y="2863"/>
                  <a:pt x="5939" y="2861"/>
                </a:cubicBezTo>
                <a:cubicBezTo>
                  <a:pt x="5919" y="2871"/>
                  <a:pt x="5883" y="2898"/>
                  <a:pt x="5798" y="2972"/>
                </a:cubicBezTo>
                <a:cubicBezTo>
                  <a:pt x="5738" y="3024"/>
                  <a:pt x="5669" y="3073"/>
                  <a:pt x="5604" y="3109"/>
                </a:cubicBezTo>
                <a:cubicBezTo>
                  <a:pt x="5601" y="3110"/>
                  <a:pt x="5598" y="3112"/>
                  <a:pt x="5594" y="3113"/>
                </a:cubicBezTo>
                <a:cubicBezTo>
                  <a:pt x="5594" y="3114"/>
                  <a:pt x="5593" y="3116"/>
                  <a:pt x="5592" y="3116"/>
                </a:cubicBezTo>
                <a:cubicBezTo>
                  <a:pt x="5531" y="3151"/>
                  <a:pt x="5473" y="3172"/>
                  <a:pt x="5437" y="3172"/>
                </a:cubicBezTo>
                <a:cubicBezTo>
                  <a:pt x="5368" y="3172"/>
                  <a:pt x="5366" y="3219"/>
                  <a:pt x="5396" y="3293"/>
                </a:cubicBezTo>
                <a:cubicBezTo>
                  <a:pt x="5414" y="3320"/>
                  <a:pt x="5417" y="3336"/>
                  <a:pt x="5453" y="3376"/>
                </a:cubicBezTo>
                <a:cubicBezTo>
                  <a:pt x="5609" y="3552"/>
                  <a:pt x="5613" y="3618"/>
                  <a:pt x="5483" y="3876"/>
                </a:cubicBezTo>
                <a:cubicBezTo>
                  <a:pt x="5384" y="4071"/>
                  <a:pt x="5371" y="4214"/>
                  <a:pt x="5442" y="4287"/>
                </a:cubicBezTo>
                <a:cubicBezTo>
                  <a:pt x="5570" y="4418"/>
                  <a:pt x="5415" y="4527"/>
                  <a:pt x="5220" y="4498"/>
                </a:cubicBezTo>
                <a:cubicBezTo>
                  <a:pt x="5192" y="4500"/>
                  <a:pt x="5161" y="4493"/>
                  <a:pt x="5128" y="4479"/>
                </a:cubicBezTo>
                <a:cubicBezTo>
                  <a:pt x="5121" y="4476"/>
                  <a:pt x="5116" y="4477"/>
                  <a:pt x="5109" y="4474"/>
                </a:cubicBezTo>
                <a:cubicBezTo>
                  <a:pt x="4853" y="4359"/>
                  <a:pt x="4491" y="4416"/>
                  <a:pt x="4396" y="4587"/>
                </a:cubicBezTo>
                <a:cubicBezTo>
                  <a:pt x="4377" y="4620"/>
                  <a:pt x="4316" y="4647"/>
                  <a:pt x="4229" y="4665"/>
                </a:cubicBezTo>
                <a:cubicBezTo>
                  <a:pt x="4211" y="4682"/>
                  <a:pt x="4193" y="4700"/>
                  <a:pt x="4169" y="4706"/>
                </a:cubicBezTo>
                <a:cubicBezTo>
                  <a:pt x="4167" y="4706"/>
                  <a:pt x="4165" y="4708"/>
                  <a:pt x="4162" y="4708"/>
                </a:cubicBezTo>
                <a:cubicBezTo>
                  <a:pt x="4160" y="4708"/>
                  <a:pt x="4158" y="4710"/>
                  <a:pt x="4155" y="4710"/>
                </a:cubicBezTo>
                <a:cubicBezTo>
                  <a:pt x="4139" y="4720"/>
                  <a:pt x="4122" y="4722"/>
                  <a:pt x="4107" y="4720"/>
                </a:cubicBezTo>
                <a:cubicBezTo>
                  <a:pt x="4092" y="4717"/>
                  <a:pt x="4077" y="4709"/>
                  <a:pt x="4063" y="4694"/>
                </a:cubicBezTo>
                <a:cubicBezTo>
                  <a:pt x="4057" y="4690"/>
                  <a:pt x="4039" y="4688"/>
                  <a:pt x="4031" y="4684"/>
                </a:cubicBezTo>
                <a:cubicBezTo>
                  <a:pt x="3743" y="4707"/>
                  <a:pt x="3360" y="4685"/>
                  <a:pt x="3104" y="4602"/>
                </a:cubicBezTo>
                <a:cubicBezTo>
                  <a:pt x="2889" y="4532"/>
                  <a:pt x="2695" y="4699"/>
                  <a:pt x="2478" y="5145"/>
                </a:cubicBezTo>
                <a:cubicBezTo>
                  <a:pt x="2477" y="5146"/>
                  <a:pt x="2477" y="5147"/>
                  <a:pt x="2476" y="5147"/>
                </a:cubicBezTo>
                <a:cubicBezTo>
                  <a:pt x="2474" y="5182"/>
                  <a:pt x="2455" y="5221"/>
                  <a:pt x="2418" y="5261"/>
                </a:cubicBezTo>
                <a:cubicBezTo>
                  <a:pt x="2401" y="5287"/>
                  <a:pt x="2389" y="5314"/>
                  <a:pt x="2363" y="5336"/>
                </a:cubicBezTo>
                <a:cubicBezTo>
                  <a:pt x="2311" y="5381"/>
                  <a:pt x="2264" y="5408"/>
                  <a:pt x="2234" y="5417"/>
                </a:cubicBezTo>
                <a:cubicBezTo>
                  <a:pt x="2231" y="5417"/>
                  <a:pt x="2227" y="5424"/>
                  <a:pt x="2224" y="5424"/>
                </a:cubicBezTo>
                <a:cubicBezTo>
                  <a:pt x="2187" y="5413"/>
                  <a:pt x="2145" y="5422"/>
                  <a:pt x="2104" y="5431"/>
                </a:cubicBezTo>
                <a:cubicBezTo>
                  <a:pt x="2018" y="5470"/>
                  <a:pt x="1931" y="5539"/>
                  <a:pt x="1850" y="5632"/>
                </a:cubicBezTo>
                <a:cubicBezTo>
                  <a:pt x="1835" y="5650"/>
                  <a:pt x="1819" y="5671"/>
                  <a:pt x="1804" y="5691"/>
                </a:cubicBezTo>
                <a:cubicBezTo>
                  <a:pt x="1759" y="5749"/>
                  <a:pt x="1718" y="5810"/>
                  <a:pt x="1679" y="5880"/>
                </a:cubicBezTo>
                <a:cubicBezTo>
                  <a:pt x="1662" y="5912"/>
                  <a:pt x="1649" y="5946"/>
                  <a:pt x="1633" y="5979"/>
                </a:cubicBezTo>
                <a:cubicBezTo>
                  <a:pt x="1594" y="6065"/>
                  <a:pt x="1554" y="6153"/>
                  <a:pt x="1529" y="6248"/>
                </a:cubicBezTo>
                <a:cubicBezTo>
                  <a:pt x="1456" y="6528"/>
                  <a:pt x="1331" y="6885"/>
                  <a:pt x="1250" y="7042"/>
                </a:cubicBezTo>
                <a:cubicBezTo>
                  <a:pt x="1169" y="7198"/>
                  <a:pt x="1073" y="7420"/>
                  <a:pt x="1039" y="7533"/>
                </a:cubicBezTo>
                <a:cubicBezTo>
                  <a:pt x="963" y="7779"/>
                  <a:pt x="816" y="7690"/>
                  <a:pt x="769" y="7436"/>
                </a:cubicBezTo>
                <a:cubicBezTo>
                  <a:pt x="764" y="7413"/>
                  <a:pt x="760" y="7385"/>
                  <a:pt x="758" y="7354"/>
                </a:cubicBezTo>
                <a:cubicBezTo>
                  <a:pt x="756" y="7331"/>
                  <a:pt x="749" y="7317"/>
                  <a:pt x="748" y="7292"/>
                </a:cubicBezTo>
                <a:lnTo>
                  <a:pt x="748" y="7245"/>
                </a:lnTo>
                <a:cubicBezTo>
                  <a:pt x="745" y="7162"/>
                  <a:pt x="724" y="7089"/>
                  <a:pt x="691" y="7058"/>
                </a:cubicBezTo>
                <a:lnTo>
                  <a:pt x="540" y="7261"/>
                </a:lnTo>
                <a:cubicBezTo>
                  <a:pt x="476" y="7346"/>
                  <a:pt x="429" y="7453"/>
                  <a:pt x="395" y="7580"/>
                </a:cubicBezTo>
                <a:cubicBezTo>
                  <a:pt x="390" y="7600"/>
                  <a:pt x="384" y="7623"/>
                  <a:pt x="379" y="7644"/>
                </a:cubicBezTo>
                <a:cubicBezTo>
                  <a:pt x="349" y="7778"/>
                  <a:pt x="333" y="7931"/>
                  <a:pt x="333" y="8107"/>
                </a:cubicBezTo>
                <a:cubicBezTo>
                  <a:pt x="333" y="8501"/>
                  <a:pt x="279" y="8718"/>
                  <a:pt x="155" y="8811"/>
                </a:cubicBezTo>
                <a:cubicBezTo>
                  <a:pt x="71" y="8874"/>
                  <a:pt x="24" y="8944"/>
                  <a:pt x="0" y="9009"/>
                </a:cubicBezTo>
                <a:cubicBezTo>
                  <a:pt x="0" y="9009"/>
                  <a:pt x="0" y="9012"/>
                  <a:pt x="0" y="9012"/>
                </a:cubicBezTo>
                <a:cubicBezTo>
                  <a:pt x="0" y="9014"/>
                  <a:pt x="2" y="9017"/>
                  <a:pt x="2" y="9019"/>
                </a:cubicBezTo>
                <a:cubicBezTo>
                  <a:pt x="6" y="9060"/>
                  <a:pt x="10" y="9096"/>
                  <a:pt x="21" y="9123"/>
                </a:cubicBezTo>
                <a:cubicBezTo>
                  <a:pt x="21" y="9124"/>
                  <a:pt x="23" y="9124"/>
                  <a:pt x="23" y="9125"/>
                </a:cubicBezTo>
                <a:cubicBezTo>
                  <a:pt x="24" y="9128"/>
                  <a:pt x="27" y="9129"/>
                  <a:pt x="28" y="9132"/>
                </a:cubicBezTo>
                <a:cubicBezTo>
                  <a:pt x="32" y="9140"/>
                  <a:pt x="39" y="9144"/>
                  <a:pt x="44" y="9151"/>
                </a:cubicBezTo>
                <a:cubicBezTo>
                  <a:pt x="66" y="9153"/>
                  <a:pt x="88" y="9152"/>
                  <a:pt x="122" y="9139"/>
                </a:cubicBezTo>
                <a:cubicBezTo>
                  <a:pt x="182" y="9115"/>
                  <a:pt x="268" y="9149"/>
                  <a:pt x="342" y="9203"/>
                </a:cubicBezTo>
                <a:cubicBezTo>
                  <a:pt x="363" y="9215"/>
                  <a:pt x="382" y="9230"/>
                  <a:pt x="400" y="9246"/>
                </a:cubicBezTo>
                <a:cubicBezTo>
                  <a:pt x="405" y="9252"/>
                  <a:pt x="413" y="9254"/>
                  <a:pt x="418" y="9260"/>
                </a:cubicBezTo>
                <a:cubicBezTo>
                  <a:pt x="423" y="9265"/>
                  <a:pt x="423" y="9269"/>
                  <a:pt x="427" y="9274"/>
                </a:cubicBezTo>
                <a:cubicBezTo>
                  <a:pt x="429" y="9276"/>
                  <a:pt x="431" y="9274"/>
                  <a:pt x="432" y="9276"/>
                </a:cubicBezTo>
                <a:cubicBezTo>
                  <a:pt x="502" y="9358"/>
                  <a:pt x="597" y="9358"/>
                  <a:pt x="693" y="9307"/>
                </a:cubicBezTo>
                <a:cubicBezTo>
                  <a:pt x="730" y="9278"/>
                  <a:pt x="771" y="9241"/>
                  <a:pt x="825" y="9189"/>
                </a:cubicBezTo>
                <a:cubicBezTo>
                  <a:pt x="905" y="9111"/>
                  <a:pt x="966" y="9021"/>
                  <a:pt x="1009" y="8922"/>
                </a:cubicBezTo>
                <a:cubicBezTo>
                  <a:pt x="1010" y="8921"/>
                  <a:pt x="1011" y="8918"/>
                  <a:pt x="1012" y="8917"/>
                </a:cubicBezTo>
                <a:cubicBezTo>
                  <a:pt x="1057" y="8807"/>
                  <a:pt x="1086" y="8686"/>
                  <a:pt x="1086" y="8565"/>
                </a:cubicBezTo>
                <a:cubicBezTo>
                  <a:pt x="1086" y="8541"/>
                  <a:pt x="1092" y="8531"/>
                  <a:pt x="1093" y="8509"/>
                </a:cubicBezTo>
                <a:cubicBezTo>
                  <a:pt x="1097" y="8427"/>
                  <a:pt x="1105" y="8356"/>
                  <a:pt x="1118" y="8303"/>
                </a:cubicBezTo>
                <a:cubicBezTo>
                  <a:pt x="1118" y="8303"/>
                  <a:pt x="1118" y="8302"/>
                  <a:pt x="1118" y="8301"/>
                </a:cubicBezTo>
                <a:cubicBezTo>
                  <a:pt x="1118" y="8300"/>
                  <a:pt x="1118" y="8298"/>
                  <a:pt x="1118" y="8298"/>
                </a:cubicBezTo>
                <a:cubicBezTo>
                  <a:pt x="1135" y="8236"/>
                  <a:pt x="1157" y="8191"/>
                  <a:pt x="1185" y="8159"/>
                </a:cubicBezTo>
                <a:cubicBezTo>
                  <a:pt x="1188" y="8156"/>
                  <a:pt x="1191" y="8153"/>
                  <a:pt x="1194" y="8150"/>
                </a:cubicBezTo>
                <a:cubicBezTo>
                  <a:pt x="1206" y="8139"/>
                  <a:pt x="1218" y="8130"/>
                  <a:pt x="1231" y="8124"/>
                </a:cubicBezTo>
                <a:cubicBezTo>
                  <a:pt x="1238" y="8121"/>
                  <a:pt x="1245" y="8119"/>
                  <a:pt x="1252" y="8117"/>
                </a:cubicBezTo>
                <a:cubicBezTo>
                  <a:pt x="1264" y="8114"/>
                  <a:pt x="1276" y="8108"/>
                  <a:pt x="1289" y="8109"/>
                </a:cubicBezTo>
                <a:cubicBezTo>
                  <a:pt x="1299" y="8105"/>
                  <a:pt x="1311" y="8101"/>
                  <a:pt x="1321" y="8100"/>
                </a:cubicBezTo>
                <a:cubicBezTo>
                  <a:pt x="1360" y="8099"/>
                  <a:pt x="1398" y="8137"/>
                  <a:pt x="1437" y="8190"/>
                </a:cubicBezTo>
                <a:cubicBezTo>
                  <a:pt x="1438" y="8191"/>
                  <a:pt x="1440" y="8189"/>
                  <a:pt x="1441" y="8190"/>
                </a:cubicBezTo>
                <a:cubicBezTo>
                  <a:pt x="1443" y="8192"/>
                  <a:pt x="1444" y="8195"/>
                  <a:pt x="1446" y="8197"/>
                </a:cubicBezTo>
                <a:cubicBezTo>
                  <a:pt x="1449" y="8201"/>
                  <a:pt x="1452" y="8204"/>
                  <a:pt x="1455" y="8209"/>
                </a:cubicBezTo>
                <a:cubicBezTo>
                  <a:pt x="1480" y="8234"/>
                  <a:pt x="1504" y="8259"/>
                  <a:pt x="1529" y="8294"/>
                </a:cubicBezTo>
                <a:lnTo>
                  <a:pt x="1538" y="8306"/>
                </a:lnTo>
                <a:lnTo>
                  <a:pt x="1721" y="8554"/>
                </a:lnTo>
                <a:lnTo>
                  <a:pt x="1966" y="8303"/>
                </a:lnTo>
                <a:cubicBezTo>
                  <a:pt x="2084" y="8182"/>
                  <a:pt x="2187" y="8118"/>
                  <a:pt x="2271" y="8107"/>
                </a:cubicBezTo>
                <a:cubicBezTo>
                  <a:pt x="2293" y="8095"/>
                  <a:pt x="2314" y="8087"/>
                  <a:pt x="2331" y="8093"/>
                </a:cubicBezTo>
                <a:cubicBezTo>
                  <a:pt x="2340" y="8096"/>
                  <a:pt x="2350" y="8109"/>
                  <a:pt x="2358" y="8117"/>
                </a:cubicBezTo>
                <a:cubicBezTo>
                  <a:pt x="2362" y="8118"/>
                  <a:pt x="2364" y="8123"/>
                  <a:pt x="2368" y="8124"/>
                </a:cubicBezTo>
                <a:cubicBezTo>
                  <a:pt x="2389" y="8124"/>
                  <a:pt x="2407" y="8124"/>
                  <a:pt x="2423" y="8131"/>
                </a:cubicBezTo>
                <a:cubicBezTo>
                  <a:pt x="2438" y="8137"/>
                  <a:pt x="2450" y="8145"/>
                  <a:pt x="2460" y="8157"/>
                </a:cubicBezTo>
                <a:cubicBezTo>
                  <a:pt x="2462" y="8159"/>
                  <a:pt x="2463" y="8162"/>
                  <a:pt x="2465" y="8164"/>
                </a:cubicBezTo>
                <a:cubicBezTo>
                  <a:pt x="2472" y="8175"/>
                  <a:pt x="2478" y="8188"/>
                  <a:pt x="2481" y="8204"/>
                </a:cubicBezTo>
                <a:cubicBezTo>
                  <a:pt x="2481" y="8208"/>
                  <a:pt x="2483" y="8212"/>
                  <a:pt x="2483" y="8216"/>
                </a:cubicBezTo>
                <a:cubicBezTo>
                  <a:pt x="2485" y="8235"/>
                  <a:pt x="2482" y="8255"/>
                  <a:pt x="2478" y="8280"/>
                </a:cubicBezTo>
                <a:cubicBezTo>
                  <a:pt x="2478" y="8280"/>
                  <a:pt x="2477" y="8282"/>
                  <a:pt x="2478" y="8282"/>
                </a:cubicBezTo>
                <a:cubicBezTo>
                  <a:pt x="2479" y="8290"/>
                  <a:pt x="2485" y="8294"/>
                  <a:pt x="2485" y="8303"/>
                </a:cubicBezTo>
                <a:cubicBezTo>
                  <a:pt x="2487" y="8320"/>
                  <a:pt x="2488" y="8347"/>
                  <a:pt x="2490" y="8372"/>
                </a:cubicBezTo>
                <a:cubicBezTo>
                  <a:pt x="2496" y="8399"/>
                  <a:pt x="2507" y="8413"/>
                  <a:pt x="2511" y="8445"/>
                </a:cubicBezTo>
                <a:cubicBezTo>
                  <a:pt x="2514" y="8472"/>
                  <a:pt x="2519" y="8493"/>
                  <a:pt x="2525" y="8516"/>
                </a:cubicBezTo>
                <a:cubicBezTo>
                  <a:pt x="2531" y="8539"/>
                  <a:pt x="2535" y="8567"/>
                  <a:pt x="2543" y="8587"/>
                </a:cubicBezTo>
                <a:cubicBezTo>
                  <a:pt x="2628" y="8807"/>
                  <a:pt x="2831" y="8796"/>
                  <a:pt x="2975" y="8521"/>
                </a:cubicBezTo>
                <a:cubicBezTo>
                  <a:pt x="3093" y="8295"/>
                  <a:pt x="3106" y="8297"/>
                  <a:pt x="3405" y="8606"/>
                </a:cubicBezTo>
                <a:cubicBezTo>
                  <a:pt x="3407" y="8608"/>
                  <a:pt x="3407" y="8612"/>
                  <a:pt x="3409" y="8615"/>
                </a:cubicBezTo>
                <a:cubicBezTo>
                  <a:pt x="3509" y="8636"/>
                  <a:pt x="3587" y="8700"/>
                  <a:pt x="3631" y="8802"/>
                </a:cubicBezTo>
                <a:cubicBezTo>
                  <a:pt x="3635" y="8804"/>
                  <a:pt x="3639" y="8806"/>
                  <a:pt x="3643" y="8809"/>
                </a:cubicBezTo>
                <a:cubicBezTo>
                  <a:pt x="3668" y="8825"/>
                  <a:pt x="3683" y="8846"/>
                  <a:pt x="3691" y="8870"/>
                </a:cubicBezTo>
                <a:cubicBezTo>
                  <a:pt x="3702" y="8892"/>
                  <a:pt x="3701" y="8911"/>
                  <a:pt x="3698" y="8934"/>
                </a:cubicBezTo>
                <a:cubicBezTo>
                  <a:pt x="3699" y="8939"/>
                  <a:pt x="3698" y="8944"/>
                  <a:pt x="3698" y="8948"/>
                </a:cubicBezTo>
                <a:cubicBezTo>
                  <a:pt x="3696" y="8959"/>
                  <a:pt x="3699" y="8971"/>
                  <a:pt x="3693" y="8981"/>
                </a:cubicBezTo>
                <a:cubicBezTo>
                  <a:pt x="3687" y="8993"/>
                  <a:pt x="3680" y="9082"/>
                  <a:pt x="3673" y="9128"/>
                </a:cubicBezTo>
                <a:cubicBezTo>
                  <a:pt x="3707" y="9304"/>
                  <a:pt x="3698" y="9489"/>
                  <a:pt x="3638" y="9661"/>
                </a:cubicBezTo>
                <a:cubicBezTo>
                  <a:pt x="3627" y="9692"/>
                  <a:pt x="3626" y="10015"/>
                  <a:pt x="3631" y="10377"/>
                </a:cubicBezTo>
                <a:cubicBezTo>
                  <a:pt x="3639" y="10869"/>
                  <a:pt x="3612" y="11003"/>
                  <a:pt x="3474" y="11086"/>
                </a:cubicBezTo>
                <a:cubicBezTo>
                  <a:pt x="3441" y="11160"/>
                  <a:pt x="3401" y="11195"/>
                  <a:pt x="3345" y="11178"/>
                </a:cubicBezTo>
                <a:cubicBezTo>
                  <a:pt x="3344" y="11178"/>
                  <a:pt x="3343" y="11178"/>
                  <a:pt x="3342" y="11178"/>
                </a:cubicBezTo>
                <a:cubicBezTo>
                  <a:pt x="3323" y="11180"/>
                  <a:pt x="3299" y="11168"/>
                  <a:pt x="3278" y="11164"/>
                </a:cubicBezTo>
                <a:cubicBezTo>
                  <a:pt x="3186" y="11190"/>
                  <a:pt x="3103" y="11204"/>
                  <a:pt x="3079" y="11190"/>
                </a:cubicBezTo>
                <a:cubicBezTo>
                  <a:pt x="3046" y="11170"/>
                  <a:pt x="3030" y="11255"/>
                  <a:pt x="3026" y="11398"/>
                </a:cubicBezTo>
                <a:cubicBezTo>
                  <a:pt x="3026" y="11400"/>
                  <a:pt x="3026" y="11403"/>
                  <a:pt x="3026" y="11405"/>
                </a:cubicBezTo>
                <a:cubicBezTo>
                  <a:pt x="3016" y="11838"/>
                  <a:pt x="3122" y="12796"/>
                  <a:pt x="3241" y="13075"/>
                </a:cubicBezTo>
                <a:cubicBezTo>
                  <a:pt x="3295" y="13203"/>
                  <a:pt x="3343" y="13297"/>
                  <a:pt x="3375" y="13347"/>
                </a:cubicBezTo>
                <a:cubicBezTo>
                  <a:pt x="3384" y="13350"/>
                  <a:pt x="3393" y="13355"/>
                  <a:pt x="3402" y="13356"/>
                </a:cubicBezTo>
                <a:cubicBezTo>
                  <a:pt x="3409" y="13355"/>
                  <a:pt x="3417" y="13360"/>
                  <a:pt x="3423" y="13356"/>
                </a:cubicBezTo>
                <a:cubicBezTo>
                  <a:pt x="3424" y="13356"/>
                  <a:pt x="3424" y="13357"/>
                  <a:pt x="3425" y="13356"/>
                </a:cubicBezTo>
                <a:cubicBezTo>
                  <a:pt x="3433" y="13346"/>
                  <a:pt x="3447" y="13341"/>
                  <a:pt x="3469" y="13347"/>
                </a:cubicBezTo>
                <a:cubicBezTo>
                  <a:pt x="3493" y="13350"/>
                  <a:pt x="3519" y="13367"/>
                  <a:pt x="3543" y="13391"/>
                </a:cubicBezTo>
                <a:cubicBezTo>
                  <a:pt x="3559" y="13401"/>
                  <a:pt x="3568" y="13403"/>
                  <a:pt x="3585" y="13417"/>
                </a:cubicBezTo>
                <a:cubicBezTo>
                  <a:pt x="3650" y="13472"/>
                  <a:pt x="3691" y="13622"/>
                  <a:pt x="3719" y="13786"/>
                </a:cubicBezTo>
                <a:cubicBezTo>
                  <a:pt x="3721" y="13795"/>
                  <a:pt x="3719" y="13803"/>
                  <a:pt x="3721" y="13812"/>
                </a:cubicBezTo>
                <a:cubicBezTo>
                  <a:pt x="3733" y="13887"/>
                  <a:pt x="3744" y="13954"/>
                  <a:pt x="3747" y="14029"/>
                </a:cubicBezTo>
                <a:cubicBezTo>
                  <a:pt x="3747" y="14049"/>
                  <a:pt x="3753" y="14067"/>
                  <a:pt x="3753" y="14086"/>
                </a:cubicBezTo>
                <a:cubicBezTo>
                  <a:pt x="3753" y="14119"/>
                  <a:pt x="3749" y="14136"/>
                  <a:pt x="3744" y="14157"/>
                </a:cubicBezTo>
                <a:cubicBezTo>
                  <a:pt x="3737" y="14313"/>
                  <a:pt x="3714" y="14450"/>
                  <a:pt x="3656" y="14487"/>
                </a:cubicBezTo>
                <a:cubicBezTo>
                  <a:pt x="3603" y="14520"/>
                  <a:pt x="3470" y="14447"/>
                  <a:pt x="3361" y="14324"/>
                </a:cubicBezTo>
                <a:cubicBezTo>
                  <a:pt x="3123" y="14054"/>
                  <a:pt x="2923" y="14030"/>
                  <a:pt x="3017" y="14280"/>
                </a:cubicBezTo>
                <a:cubicBezTo>
                  <a:pt x="3045" y="14355"/>
                  <a:pt x="3042" y="14436"/>
                  <a:pt x="3024" y="14516"/>
                </a:cubicBezTo>
                <a:cubicBezTo>
                  <a:pt x="3022" y="14532"/>
                  <a:pt x="3025" y="14549"/>
                  <a:pt x="3021" y="14563"/>
                </a:cubicBezTo>
                <a:cubicBezTo>
                  <a:pt x="3009" y="14612"/>
                  <a:pt x="2987" y="14655"/>
                  <a:pt x="2961" y="14693"/>
                </a:cubicBezTo>
                <a:cubicBezTo>
                  <a:pt x="2956" y="14701"/>
                  <a:pt x="2953" y="14707"/>
                  <a:pt x="2947" y="14714"/>
                </a:cubicBezTo>
                <a:cubicBezTo>
                  <a:pt x="2925" y="14742"/>
                  <a:pt x="2898" y="14761"/>
                  <a:pt x="2869" y="14780"/>
                </a:cubicBezTo>
                <a:cubicBezTo>
                  <a:pt x="2815" y="14821"/>
                  <a:pt x="2753" y="14847"/>
                  <a:pt x="2693" y="14823"/>
                </a:cubicBezTo>
                <a:cubicBezTo>
                  <a:pt x="2688" y="14821"/>
                  <a:pt x="2685" y="14822"/>
                  <a:pt x="2679" y="14821"/>
                </a:cubicBezTo>
                <a:cubicBezTo>
                  <a:pt x="2668" y="14819"/>
                  <a:pt x="2659" y="14822"/>
                  <a:pt x="2647" y="14818"/>
                </a:cubicBezTo>
                <a:cubicBezTo>
                  <a:pt x="2630" y="14814"/>
                  <a:pt x="2624" y="14816"/>
                  <a:pt x="2610" y="14813"/>
                </a:cubicBezTo>
                <a:cubicBezTo>
                  <a:pt x="2561" y="14821"/>
                  <a:pt x="2529" y="14862"/>
                  <a:pt x="2529" y="14936"/>
                </a:cubicBezTo>
                <a:cubicBezTo>
                  <a:pt x="2529" y="15068"/>
                  <a:pt x="2589" y="15257"/>
                  <a:pt x="2666" y="15413"/>
                </a:cubicBezTo>
                <a:cubicBezTo>
                  <a:pt x="2666" y="15413"/>
                  <a:pt x="2668" y="15415"/>
                  <a:pt x="2668" y="15416"/>
                </a:cubicBezTo>
                <a:cubicBezTo>
                  <a:pt x="2698" y="15478"/>
                  <a:pt x="2730" y="15526"/>
                  <a:pt x="2763" y="15572"/>
                </a:cubicBezTo>
                <a:cubicBezTo>
                  <a:pt x="2782" y="15599"/>
                  <a:pt x="2803" y="15623"/>
                  <a:pt x="2823" y="15645"/>
                </a:cubicBezTo>
                <a:cubicBezTo>
                  <a:pt x="2851" y="15673"/>
                  <a:pt x="2878" y="15695"/>
                  <a:pt x="2901" y="15695"/>
                </a:cubicBezTo>
                <a:cubicBezTo>
                  <a:pt x="2964" y="15695"/>
                  <a:pt x="3125" y="15797"/>
                  <a:pt x="3257" y="15924"/>
                </a:cubicBezTo>
                <a:cubicBezTo>
                  <a:pt x="3395" y="16057"/>
                  <a:pt x="3524" y="16106"/>
                  <a:pt x="3638" y="16082"/>
                </a:cubicBezTo>
                <a:cubicBezTo>
                  <a:pt x="3707" y="16053"/>
                  <a:pt x="3783" y="15985"/>
                  <a:pt x="3864" y="15888"/>
                </a:cubicBezTo>
                <a:cubicBezTo>
                  <a:pt x="3897" y="15829"/>
                  <a:pt x="3926" y="15763"/>
                  <a:pt x="3947" y="15680"/>
                </a:cubicBezTo>
                <a:cubicBezTo>
                  <a:pt x="3992" y="15498"/>
                  <a:pt x="4071" y="15362"/>
                  <a:pt x="4121" y="15378"/>
                </a:cubicBezTo>
                <a:cubicBezTo>
                  <a:pt x="4166" y="15393"/>
                  <a:pt x="4243" y="15324"/>
                  <a:pt x="4303" y="15229"/>
                </a:cubicBezTo>
                <a:lnTo>
                  <a:pt x="4446" y="14984"/>
                </a:lnTo>
                <a:lnTo>
                  <a:pt x="4472" y="15017"/>
                </a:lnTo>
                <a:cubicBezTo>
                  <a:pt x="4472" y="15017"/>
                  <a:pt x="4474" y="15012"/>
                  <a:pt x="4474" y="15012"/>
                </a:cubicBezTo>
                <a:cubicBezTo>
                  <a:pt x="4481" y="15012"/>
                  <a:pt x="4511" y="15056"/>
                  <a:pt x="4539" y="15095"/>
                </a:cubicBezTo>
                <a:cubicBezTo>
                  <a:pt x="4567" y="15116"/>
                  <a:pt x="4598" y="15144"/>
                  <a:pt x="4640" y="15182"/>
                </a:cubicBezTo>
                <a:cubicBezTo>
                  <a:pt x="4642" y="15184"/>
                  <a:pt x="4645" y="15185"/>
                  <a:pt x="4647" y="15187"/>
                </a:cubicBezTo>
                <a:cubicBezTo>
                  <a:pt x="4649" y="15188"/>
                  <a:pt x="4648" y="15190"/>
                  <a:pt x="4650" y="15191"/>
                </a:cubicBezTo>
                <a:cubicBezTo>
                  <a:pt x="4658" y="15199"/>
                  <a:pt x="4667" y="15208"/>
                  <a:pt x="4675" y="15217"/>
                </a:cubicBezTo>
                <a:cubicBezTo>
                  <a:pt x="4998" y="15557"/>
                  <a:pt x="5341" y="16484"/>
                  <a:pt x="5197" y="16661"/>
                </a:cubicBezTo>
                <a:cubicBezTo>
                  <a:pt x="5178" y="16685"/>
                  <a:pt x="5162" y="16710"/>
                  <a:pt x="5151" y="16736"/>
                </a:cubicBezTo>
                <a:cubicBezTo>
                  <a:pt x="5162" y="16827"/>
                  <a:pt x="5171" y="16925"/>
                  <a:pt x="5179" y="17022"/>
                </a:cubicBezTo>
                <a:cubicBezTo>
                  <a:pt x="5179" y="17023"/>
                  <a:pt x="5178" y="17023"/>
                  <a:pt x="5179" y="17024"/>
                </a:cubicBezTo>
                <a:cubicBezTo>
                  <a:pt x="5238" y="17137"/>
                  <a:pt x="5266" y="17394"/>
                  <a:pt x="5243" y="17594"/>
                </a:cubicBezTo>
                <a:cubicBezTo>
                  <a:pt x="5241" y="17612"/>
                  <a:pt x="5245" y="17625"/>
                  <a:pt x="5243" y="17641"/>
                </a:cubicBezTo>
                <a:cubicBezTo>
                  <a:pt x="5244" y="17649"/>
                  <a:pt x="5249" y="17652"/>
                  <a:pt x="5248" y="17660"/>
                </a:cubicBezTo>
                <a:cubicBezTo>
                  <a:pt x="5248" y="17667"/>
                  <a:pt x="5242" y="17674"/>
                  <a:pt x="5241" y="17681"/>
                </a:cubicBezTo>
                <a:cubicBezTo>
                  <a:pt x="5229" y="17912"/>
                  <a:pt x="5293" y="18023"/>
                  <a:pt x="5539" y="18203"/>
                </a:cubicBezTo>
                <a:cubicBezTo>
                  <a:pt x="5764" y="18367"/>
                  <a:pt x="5851" y="18412"/>
                  <a:pt x="5952" y="18361"/>
                </a:cubicBezTo>
                <a:cubicBezTo>
                  <a:pt x="5985" y="18344"/>
                  <a:pt x="6021" y="18317"/>
                  <a:pt x="6063" y="18279"/>
                </a:cubicBezTo>
                <a:cubicBezTo>
                  <a:pt x="6091" y="18254"/>
                  <a:pt x="6126" y="18235"/>
                  <a:pt x="6163" y="18217"/>
                </a:cubicBezTo>
                <a:cubicBezTo>
                  <a:pt x="6197" y="18199"/>
                  <a:pt x="6235" y="18187"/>
                  <a:pt x="6276" y="18175"/>
                </a:cubicBezTo>
                <a:cubicBezTo>
                  <a:pt x="6300" y="18169"/>
                  <a:pt x="6329" y="18166"/>
                  <a:pt x="6354" y="18161"/>
                </a:cubicBezTo>
                <a:cubicBezTo>
                  <a:pt x="6393" y="18155"/>
                  <a:pt x="6431" y="18151"/>
                  <a:pt x="6474" y="18151"/>
                </a:cubicBezTo>
                <a:cubicBezTo>
                  <a:pt x="6727" y="18137"/>
                  <a:pt x="7020" y="18203"/>
                  <a:pt x="7250" y="18357"/>
                </a:cubicBezTo>
                <a:cubicBezTo>
                  <a:pt x="7411" y="18465"/>
                  <a:pt x="7652" y="18532"/>
                  <a:pt x="7786" y="18508"/>
                </a:cubicBezTo>
                <a:cubicBezTo>
                  <a:pt x="7840" y="18499"/>
                  <a:pt x="7881" y="18492"/>
                  <a:pt x="7909" y="18484"/>
                </a:cubicBezTo>
                <a:cubicBezTo>
                  <a:pt x="7915" y="18464"/>
                  <a:pt x="7907" y="18441"/>
                  <a:pt x="7888" y="18418"/>
                </a:cubicBezTo>
                <a:cubicBezTo>
                  <a:pt x="7856" y="18397"/>
                  <a:pt x="7834" y="18381"/>
                  <a:pt x="7736" y="18338"/>
                </a:cubicBezTo>
                <a:cubicBezTo>
                  <a:pt x="7528" y="18249"/>
                  <a:pt x="7407" y="18160"/>
                  <a:pt x="7375" y="18080"/>
                </a:cubicBezTo>
                <a:cubicBezTo>
                  <a:pt x="7375" y="18079"/>
                  <a:pt x="7376" y="18079"/>
                  <a:pt x="7375" y="18078"/>
                </a:cubicBezTo>
                <a:cubicBezTo>
                  <a:pt x="7300" y="18000"/>
                  <a:pt x="7354" y="17946"/>
                  <a:pt x="7553" y="17870"/>
                </a:cubicBezTo>
                <a:cubicBezTo>
                  <a:pt x="7556" y="17868"/>
                  <a:pt x="7555" y="17869"/>
                  <a:pt x="7558" y="17868"/>
                </a:cubicBezTo>
                <a:cubicBezTo>
                  <a:pt x="7595" y="17854"/>
                  <a:pt x="7640" y="17855"/>
                  <a:pt x="7682" y="17849"/>
                </a:cubicBezTo>
                <a:cubicBezTo>
                  <a:pt x="7968" y="17805"/>
                  <a:pt x="8310" y="17933"/>
                  <a:pt x="8613" y="18224"/>
                </a:cubicBezTo>
                <a:cubicBezTo>
                  <a:pt x="8664" y="18273"/>
                  <a:pt x="8703" y="18308"/>
                  <a:pt x="8738" y="18336"/>
                </a:cubicBezTo>
                <a:cubicBezTo>
                  <a:pt x="8765" y="18353"/>
                  <a:pt x="8790" y="18365"/>
                  <a:pt x="8814" y="18373"/>
                </a:cubicBezTo>
                <a:cubicBezTo>
                  <a:pt x="8848" y="18371"/>
                  <a:pt x="8887" y="18371"/>
                  <a:pt x="8927" y="18371"/>
                </a:cubicBezTo>
                <a:cubicBezTo>
                  <a:pt x="8939" y="18368"/>
                  <a:pt x="8963" y="18352"/>
                  <a:pt x="8976" y="18347"/>
                </a:cubicBezTo>
                <a:cubicBezTo>
                  <a:pt x="9003" y="18326"/>
                  <a:pt x="9030" y="18308"/>
                  <a:pt x="9066" y="18274"/>
                </a:cubicBezTo>
                <a:cubicBezTo>
                  <a:pt x="9082" y="18260"/>
                  <a:pt x="9095" y="18254"/>
                  <a:pt x="9110" y="18241"/>
                </a:cubicBezTo>
                <a:cubicBezTo>
                  <a:pt x="8883" y="18247"/>
                  <a:pt x="8582" y="18118"/>
                  <a:pt x="8304" y="17929"/>
                </a:cubicBezTo>
                <a:cubicBezTo>
                  <a:pt x="7956" y="17749"/>
                  <a:pt x="7665" y="17419"/>
                  <a:pt x="7590" y="17166"/>
                </a:cubicBezTo>
                <a:cubicBezTo>
                  <a:pt x="7583" y="17147"/>
                  <a:pt x="7576" y="17130"/>
                  <a:pt x="7572" y="17112"/>
                </a:cubicBezTo>
                <a:cubicBezTo>
                  <a:pt x="7571" y="17108"/>
                  <a:pt x="7570" y="17105"/>
                  <a:pt x="7569" y="17100"/>
                </a:cubicBezTo>
                <a:cubicBezTo>
                  <a:pt x="7561" y="17058"/>
                  <a:pt x="7565" y="17017"/>
                  <a:pt x="7576" y="16982"/>
                </a:cubicBezTo>
                <a:cubicBezTo>
                  <a:pt x="7577" y="16979"/>
                  <a:pt x="7576" y="16976"/>
                  <a:pt x="7578" y="16973"/>
                </a:cubicBezTo>
                <a:cubicBezTo>
                  <a:pt x="7591" y="16938"/>
                  <a:pt x="7613" y="16907"/>
                  <a:pt x="7650" y="16883"/>
                </a:cubicBezTo>
                <a:cubicBezTo>
                  <a:pt x="7668" y="16872"/>
                  <a:pt x="7690" y="16866"/>
                  <a:pt x="7715" y="16864"/>
                </a:cubicBezTo>
                <a:cubicBezTo>
                  <a:pt x="7749" y="16862"/>
                  <a:pt x="7788" y="16874"/>
                  <a:pt x="7828" y="16887"/>
                </a:cubicBezTo>
                <a:cubicBezTo>
                  <a:pt x="7866" y="16898"/>
                  <a:pt x="7901" y="16915"/>
                  <a:pt x="7939" y="16935"/>
                </a:cubicBezTo>
                <a:cubicBezTo>
                  <a:pt x="7956" y="16944"/>
                  <a:pt x="7972" y="16947"/>
                  <a:pt x="7987" y="16958"/>
                </a:cubicBezTo>
                <a:cubicBezTo>
                  <a:pt x="8030" y="16985"/>
                  <a:pt x="8063" y="17017"/>
                  <a:pt x="8094" y="17050"/>
                </a:cubicBezTo>
                <a:cubicBezTo>
                  <a:pt x="8105" y="17061"/>
                  <a:pt x="8120" y="17072"/>
                  <a:pt x="8128" y="17084"/>
                </a:cubicBezTo>
                <a:cubicBezTo>
                  <a:pt x="8138" y="17096"/>
                  <a:pt x="8143" y="17108"/>
                  <a:pt x="8149" y="17121"/>
                </a:cubicBezTo>
                <a:cubicBezTo>
                  <a:pt x="8153" y="17129"/>
                  <a:pt x="8158" y="17137"/>
                  <a:pt x="8161" y="17145"/>
                </a:cubicBezTo>
                <a:cubicBezTo>
                  <a:pt x="8168" y="17166"/>
                  <a:pt x="8174" y="17185"/>
                  <a:pt x="8170" y="17204"/>
                </a:cubicBezTo>
                <a:cubicBezTo>
                  <a:pt x="8155" y="17284"/>
                  <a:pt x="8260" y="17343"/>
                  <a:pt x="8419" y="17343"/>
                </a:cubicBezTo>
                <a:cubicBezTo>
                  <a:pt x="8533" y="17343"/>
                  <a:pt x="8633" y="17311"/>
                  <a:pt x="8676" y="17263"/>
                </a:cubicBezTo>
                <a:cubicBezTo>
                  <a:pt x="8690" y="17248"/>
                  <a:pt x="8699" y="17230"/>
                  <a:pt x="8699" y="17211"/>
                </a:cubicBezTo>
                <a:cubicBezTo>
                  <a:pt x="8699" y="17120"/>
                  <a:pt x="8729" y="17060"/>
                  <a:pt x="8780" y="17027"/>
                </a:cubicBezTo>
                <a:cubicBezTo>
                  <a:pt x="8857" y="16978"/>
                  <a:pt x="8983" y="16995"/>
                  <a:pt x="9124" y="17067"/>
                </a:cubicBezTo>
                <a:cubicBezTo>
                  <a:pt x="9170" y="17091"/>
                  <a:pt x="9216" y="17121"/>
                  <a:pt x="9265" y="17157"/>
                </a:cubicBezTo>
                <a:cubicBezTo>
                  <a:pt x="9265" y="17158"/>
                  <a:pt x="9266" y="17157"/>
                  <a:pt x="9267" y="17157"/>
                </a:cubicBezTo>
                <a:cubicBezTo>
                  <a:pt x="9315" y="17193"/>
                  <a:pt x="9363" y="17236"/>
                  <a:pt x="9410" y="17282"/>
                </a:cubicBezTo>
                <a:cubicBezTo>
                  <a:pt x="9411" y="17283"/>
                  <a:pt x="9411" y="17283"/>
                  <a:pt x="9412" y="17284"/>
                </a:cubicBezTo>
                <a:cubicBezTo>
                  <a:pt x="9459" y="17331"/>
                  <a:pt x="9507" y="17381"/>
                  <a:pt x="9551" y="17438"/>
                </a:cubicBezTo>
                <a:cubicBezTo>
                  <a:pt x="9649" y="17564"/>
                  <a:pt x="9772" y="17633"/>
                  <a:pt x="9967" y="17665"/>
                </a:cubicBezTo>
                <a:cubicBezTo>
                  <a:pt x="9981" y="17667"/>
                  <a:pt x="9989" y="17670"/>
                  <a:pt x="10004" y="17672"/>
                </a:cubicBezTo>
                <a:cubicBezTo>
                  <a:pt x="10023" y="17675"/>
                  <a:pt x="10050" y="17674"/>
                  <a:pt x="10071" y="17676"/>
                </a:cubicBezTo>
                <a:cubicBezTo>
                  <a:pt x="10138" y="17681"/>
                  <a:pt x="10208" y="17686"/>
                  <a:pt x="10295" y="17686"/>
                </a:cubicBezTo>
                <a:cubicBezTo>
                  <a:pt x="10599" y="17686"/>
                  <a:pt x="10884" y="17724"/>
                  <a:pt x="10930" y="17771"/>
                </a:cubicBezTo>
                <a:cubicBezTo>
                  <a:pt x="10974" y="17816"/>
                  <a:pt x="11100" y="17851"/>
                  <a:pt x="11216" y="17854"/>
                </a:cubicBezTo>
                <a:cubicBezTo>
                  <a:pt x="11392" y="17849"/>
                  <a:pt x="11416" y="17815"/>
                  <a:pt x="11318" y="17695"/>
                </a:cubicBezTo>
                <a:cubicBezTo>
                  <a:pt x="11278" y="17645"/>
                  <a:pt x="11251" y="17604"/>
                  <a:pt x="11246" y="17570"/>
                </a:cubicBezTo>
                <a:cubicBezTo>
                  <a:pt x="11243" y="17553"/>
                  <a:pt x="11245" y="17537"/>
                  <a:pt x="11253" y="17523"/>
                </a:cubicBezTo>
                <a:cubicBezTo>
                  <a:pt x="11292" y="17450"/>
                  <a:pt x="11474" y="17405"/>
                  <a:pt x="11879" y="17343"/>
                </a:cubicBezTo>
                <a:cubicBezTo>
                  <a:pt x="12051" y="17316"/>
                  <a:pt x="12186" y="17315"/>
                  <a:pt x="12288" y="17329"/>
                </a:cubicBezTo>
                <a:cubicBezTo>
                  <a:pt x="12322" y="17333"/>
                  <a:pt x="12355" y="17337"/>
                  <a:pt x="12381" y="17346"/>
                </a:cubicBezTo>
                <a:cubicBezTo>
                  <a:pt x="12408" y="17354"/>
                  <a:pt x="12427" y="17364"/>
                  <a:pt x="12443" y="17376"/>
                </a:cubicBezTo>
                <a:cubicBezTo>
                  <a:pt x="12448" y="17380"/>
                  <a:pt x="12455" y="17384"/>
                  <a:pt x="12459" y="17388"/>
                </a:cubicBezTo>
                <a:cubicBezTo>
                  <a:pt x="12464" y="17393"/>
                  <a:pt x="12474" y="17396"/>
                  <a:pt x="12478" y="17402"/>
                </a:cubicBezTo>
                <a:cubicBezTo>
                  <a:pt x="12481" y="17407"/>
                  <a:pt x="12480" y="17415"/>
                  <a:pt x="12482" y="17421"/>
                </a:cubicBezTo>
                <a:cubicBezTo>
                  <a:pt x="12525" y="17492"/>
                  <a:pt x="12493" y="17598"/>
                  <a:pt x="12371" y="17736"/>
                </a:cubicBezTo>
                <a:cubicBezTo>
                  <a:pt x="12271" y="17849"/>
                  <a:pt x="12203" y="18013"/>
                  <a:pt x="12221" y="18099"/>
                </a:cubicBezTo>
                <a:cubicBezTo>
                  <a:pt x="12242" y="18199"/>
                  <a:pt x="12133" y="18234"/>
                  <a:pt x="11602" y="18236"/>
                </a:cubicBezTo>
                <a:cubicBezTo>
                  <a:pt x="11414" y="18327"/>
                  <a:pt x="11054" y="18354"/>
                  <a:pt x="10951" y="18248"/>
                </a:cubicBezTo>
                <a:cubicBezTo>
                  <a:pt x="10942" y="18239"/>
                  <a:pt x="10839" y="18230"/>
                  <a:pt x="10778" y="18222"/>
                </a:cubicBezTo>
                <a:cubicBezTo>
                  <a:pt x="10565" y="18216"/>
                  <a:pt x="10394" y="18215"/>
                  <a:pt x="10112" y="18206"/>
                </a:cubicBezTo>
                <a:cubicBezTo>
                  <a:pt x="9984" y="18202"/>
                  <a:pt x="9866" y="18204"/>
                  <a:pt x="9745" y="18206"/>
                </a:cubicBezTo>
                <a:cubicBezTo>
                  <a:pt x="9791" y="18233"/>
                  <a:pt x="9852" y="18275"/>
                  <a:pt x="9911" y="18314"/>
                </a:cubicBezTo>
                <a:cubicBezTo>
                  <a:pt x="9949" y="18339"/>
                  <a:pt x="9979" y="18353"/>
                  <a:pt x="10022" y="18383"/>
                </a:cubicBezTo>
                <a:cubicBezTo>
                  <a:pt x="10138" y="18464"/>
                  <a:pt x="10245" y="18524"/>
                  <a:pt x="10373" y="18605"/>
                </a:cubicBezTo>
                <a:cubicBezTo>
                  <a:pt x="10320" y="18487"/>
                  <a:pt x="10570" y="18429"/>
                  <a:pt x="11069" y="18489"/>
                </a:cubicBezTo>
                <a:cubicBezTo>
                  <a:pt x="11827" y="18582"/>
                  <a:pt x="12011" y="18715"/>
                  <a:pt x="11598" y="18876"/>
                </a:cubicBezTo>
                <a:cubicBezTo>
                  <a:pt x="11485" y="18920"/>
                  <a:pt x="11403" y="18942"/>
                  <a:pt x="11323" y="18957"/>
                </a:cubicBezTo>
                <a:cubicBezTo>
                  <a:pt x="11389" y="18952"/>
                  <a:pt x="11451" y="18951"/>
                  <a:pt x="11526" y="18938"/>
                </a:cubicBezTo>
                <a:cubicBezTo>
                  <a:pt x="11590" y="18927"/>
                  <a:pt x="11644" y="18913"/>
                  <a:pt x="11695" y="18898"/>
                </a:cubicBezTo>
                <a:cubicBezTo>
                  <a:pt x="11699" y="18897"/>
                  <a:pt x="11702" y="18895"/>
                  <a:pt x="11706" y="18893"/>
                </a:cubicBezTo>
                <a:cubicBezTo>
                  <a:pt x="11754" y="18878"/>
                  <a:pt x="11800" y="18860"/>
                  <a:pt x="11838" y="18839"/>
                </a:cubicBezTo>
                <a:cubicBezTo>
                  <a:pt x="11846" y="18835"/>
                  <a:pt x="11856" y="18833"/>
                  <a:pt x="11863" y="18829"/>
                </a:cubicBezTo>
                <a:cubicBezTo>
                  <a:pt x="11900" y="18806"/>
                  <a:pt x="11930" y="18782"/>
                  <a:pt x="11953" y="18754"/>
                </a:cubicBezTo>
                <a:cubicBezTo>
                  <a:pt x="11954" y="18754"/>
                  <a:pt x="11953" y="18751"/>
                  <a:pt x="11953" y="18751"/>
                </a:cubicBezTo>
                <a:cubicBezTo>
                  <a:pt x="11967" y="18731"/>
                  <a:pt x="11975" y="18710"/>
                  <a:pt x="11976" y="18692"/>
                </a:cubicBezTo>
                <a:cubicBezTo>
                  <a:pt x="11976" y="18650"/>
                  <a:pt x="12004" y="18605"/>
                  <a:pt x="12046" y="18560"/>
                </a:cubicBezTo>
                <a:cubicBezTo>
                  <a:pt x="12049" y="18556"/>
                  <a:pt x="12054" y="18553"/>
                  <a:pt x="12057" y="18548"/>
                </a:cubicBezTo>
                <a:cubicBezTo>
                  <a:pt x="12058" y="18547"/>
                  <a:pt x="12058" y="18547"/>
                  <a:pt x="12059" y="18546"/>
                </a:cubicBezTo>
                <a:cubicBezTo>
                  <a:pt x="12059" y="18546"/>
                  <a:pt x="12062" y="18543"/>
                  <a:pt x="12062" y="18543"/>
                </a:cubicBezTo>
                <a:cubicBezTo>
                  <a:pt x="12083" y="18515"/>
                  <a:pt x="12110" y="18494"/>
                  <a:pt x="12138" y="18475"/>
                </a:cubicBezTo>
                <a:cubicBezTo>
                  <a:pt x="12163" y="18459"/>
                  <a:pt x="12190" y="18450"/>
                  <a:pt x="12217" y="18442"/>
                </a:cubicBezTo>
                <a:cubicBezTo>
                  <a:pt x="12365" y="18320"/>
                  <a:pt x="12545" y="18191"/>
                  <a:pt x="12704" y="18109"/>
                </a:cubicBezTo>
                <a:cubicBezTo>
                  <a:pt x="12725" y="18093"/>
                  <a:pt x="12745" y="18076"/>
                  <a:pt x="12769" y="18066"/>
                </a:cubicBezTo>
                <a:cubicBezTo>
                  <a:pt x="12786" y="18058"/>
                  <a:pt x="12807" y="18058"/>
                  <a:pt x="12826" y="18054"/>
                </a:cubicBezTo>
                <a:cubicBezTo>
                  <a:pt x="12846" y="18046"/>
                  <a:pt x="12860" y="18047"/>
                  <a:pt x="12877" y="18043"/>
                </a:cubicBezTo>
                <a:cubicBezTo>
                  <a:pt x="12895" y="18039"/>
                  <a:pt x="12915" y="18028"/>
                  <a:pt x="12928" y="18028"/>
                </a:cubicBezTo>
                <a:cubicBezTo>
                  <a:pt x="12994" y="18025"/>
                  <a:pt x="13172" y="17938"/>
                  <a:pt x="13325" y="17835"/>
                </a:cubicBezTo>
                <a:cubicBezTo>
                  <a:pt x="13581" y="17663"/>
                  <a:pt x="13633" y="17665"/>
                  <a:pt x="13967" y="17830"/>
                </a:cubicBezTo>
                <a:cubicBezTo>
                  <a:pt x="14252" y="17972"/>
                  <a:pt x="14379" y="17980"/>
                  <a:pt x="14540" y="17877"/>
                </a:cubicBezTo>
                <a:cubicBezTo>
                  <a:pt x="14654" y="17804"/>
                  <a:pt x="14813" y="17773"/>
                  <a:pt x="14894" y="17804"/>
                </a:cubicBezTo>
                <a:cubicBezTo>
                  <a:pt x="14975" y="17836"/>
                  <a:pt x="15162" y="17745"/>
                  <a:pt x="15312" y="17603"/>
                </a:cubicBezTo>
                <a:cubicBezTo>
                  <a:pt x="15461" y="17460"/>
                  <a:pt x="15634" y="17340"/>
                  <a:pt x="15697" y="17334"/>
                </a:cubicBezTo>
                <a:cubicBezTo>
                  <a:pt x="15805" y="17324"/>
                  <a:pt x="15908" y="17284"/>
                  <a:pt x="15991" y="17237"/>
                </a:cubicBezTo>
                <a:cubicBezTo>
                  <a:pt x="16008" y="17226"/>
                  <a:pt x="16021" y="17218"/>
                  <a:pt x="16039" y="17209"/>
                </a:cubicBezTo>
                <a:cubicBezTo>
                  <a:pt x="16118" y="17154"/>
                  <a:pt x="16163" y="17091"/>
                  <a:pt x="16134" y="17043"/>
                </a:cubicBezTo>
                <a:cubicBezTo>
                  <a:pt x="16099" y="16984"/>
                  <a:pt x="16126" y="16865"/>
                  <a:pt x="16194" y="16781"/>
                </a:cubicBezTo>
                <a:cubicBezTo>
                  <a:pt x="16263" y="16696"/>
                  <a:pt x="16309" y="16585"/>
                  <a:pt x="16300" y="16531"/>
                </a:cubicBezTo>
                <a:cubicBezTo>
                  <a:pt x="16269" y="16358"/>
                  <a:pt x="16299" y="16220"/>
                  <a:pt x="16404" y="16073"/>
                </a:cubicBezTo>
                <a:cubicBezTo>
                  <a:pt x="16427" y="16025"/>
                  <a:pt x="16459" y="15986"/>
                  <a:pt x="16499" y="15966"/>
                </a:cubicBezTo>
                <a:cubicBezTo>
                  <a:pt x="16590" y="15869"/>
                  <a:pt x="16703" y="15767"/>
                  <a:pt x="16871" y="15643"/>
                </a:cubicBezTo>
                <a:cubicBezTo>
                  <a:pt x="17058" y="15505"/>
                  <a:pt x="17236" y="15403"/>
                  <a:pt x="17365" y="15345"/>
                </a:cubicBezTo>
                <a:cubicBezTo>
                  <a:pt x="17388" y="15334"/>
                  <a:pt x="17410" y="15321"/>
                  <a:pt x="17430" y="15314"/>
                </a:cubicBezTo>
                <a:cubicBezTo>
                  <a:pt x="17451" y="15306"/>
                  <a:pt x="17465" y="15305"/>
                  <a:pt x="17481" y="15302"/>
                </a:cubicBezTo>
                <a:cubicBezTo>
                  <a:pt x="17490" y="15300"/>
                  <a:pt x="17503" y="15295"/>
                  <a:pt x="17511" y="15295"/>
                </a:cubicBezTo>
                <a:cubicBezTo>
                  <a:pt x="17560" y="15294"/>
                  <a:pt x="17602" y="15271"/>
                  <a:pt x="17638" y="15236"/>
                </a:cubicBezTo>
                <a:cubicBezTo>
                  <a:pt x="17668" y="15185"/>
                  <a:pt x="17696" y="15112"/>
                  <a:pt x="17714" y="15021"/>
                </a:cubicBezTo>
                <a:cubicBezTo>
                  <a:pt x="17726" y="14959"/>
                  <a:pt x="17752" y="14898"/>
                  <a:pt x="17774" y="14837"/>
                </a:cubicBezTo>
                <a:cubicBezTo>
                  <a:pt x="17783" y="14806"/>
                  <a:pt x="17794" y="14776"/>
                  <a:pt x="17804" y="14752"/>
                </a:cubicBezTo>
                <a:cubicBezTo>
                  <a:pt x="17823" y="14711"/>
                  <a:pt x="17842" y="14691"/>
                  <a:pt x="17862" y="14658"/>
                </a:cubicBezTo>
                <a:cubicBezTo>
                  <a:pt x="17888" y="14616"/>
                  <a:pt x="17913" y="14563"/>
                  <a:pt x="17938" y="14542"/>
                </a:cubicBezTo>
                <a:cubicBezTo>
                  <a:pt x="18020" y="14472"/>
                  <a:pt x="18045" y="14411"/>
                  <a:pt x="18019" y="14341"/>
                </a:cubicBezTo>
                <a:cubicBezTo>
                  <a:pt x="18011" y="14319"/>
                  <a:pt x="17996" y="14294"/>
                  <a:pt x="17977" y="14270"/>
                </a:cubicBezTo>
                <a:cubicBezTo>
                  <a:pt x="17976" y="14269"/>
                  <a:pt x="17976" y="14269"/>
                  <a:pt x="17975" y="14268"/>
                </a:cubicBezTo>
                <a:cubicBezTo>
                  <a:pt x="17955" y="14243"/>
                  <a:pt x="17943" y="14215"/>
                  <a:pt x="17938" y="14185"/>
                </a:cubicBezTo>
                <a:cubicBezTo>
                  <a:pt x="17936" y="14174"/>
                  <a:pt x="17940" y="14159"/>
                  <a:pt x="17940" y="14147"/>
                </a:cubicBezTo>
                <a:cubicBezTo>
                  <a:pt x="17941" y="14062"/>
                  <a:pt x="17990" y="13960"/>
                  <a:pt x="18109" y="13807"/>
                </a:cubicBezTo>
                <a:cubicBezTo>
                  <a:pt x="18063" y="13823"/>
                  <a:pt x="18018" y="13829"/>
                  <a:pt x="17966" y="13812"/>
                </a:cubicBezTo>
                <a:cubicBezTo>
                  <a:pt x="17812" y="13762"/>
                  <a:pt x="17773" y="13786"/>
                  <a:pt x="17820" y="13913"/>
                </a:cubicBezTo>
                <a:cubicBezTo>
                  <a:pt x="17858" y="14014"/>
                  <a:pt x="17789" y="14144"/>
                  <a:pt x="17652" y="14232"/>
                </a:cubicBezTo>
                <a:cubicBezTo>
                  <a:pt x="17650" y="14233"/>
                  <a:pt x="17649" y="14236"/>
                  <a:pt x="17647" y="14237"/>
                </a:cubicBezTo>
                <a:cubicBezTo>
                  <a:pt x="17638" y="14245"/>
                  <a:pt x="17634" y="14253"/>
                  <a:pt x="17624" y="14261"/>
                </a:cubicBezTo>
                <a:cubicBezTo>
                  <a:pt x="17536" y="14329"/>
                  <a:pt x="17431" y="14473"/>
                  <a:pt x="17391" y="14582"/>
                </a:cubicBezTo>
                <a:cubicBezTo>
                  <a:pt x="17362" y="14662"/>
                  <a:pt x="17310" y="14721"/>
                  <a:pt x="17259" y="14752"/>
                </a:cubicBezTo>
                <a:cubicBezTo>
                  <a:pt x="17195" y="14834"/>
                  <a:pt x="17128" y="14915"/>
                  <a:pt x="17030" y="15012"/>
                </a:cubicBezTo>
                <a:cubicBezTo>
                  <a:pt x="16815" y="15226"/>
                  <a:pt x="16660" y="15461"/>
                  <a:pt x="16688" y="15536"/>
                </a:cubicBezTo>
                <a:cubicBezTo>
                  <a:pt x="16715" y="15610"/>
                  <a:pt x="16653" y="15753"/>
                  <a:pt x="16545" y="15853"/>
                </a:cubicBezTo>
                <a:cubicBezTo>
                  <a:pt x="16542" y="15857"/>
                  <a:pt x="16540" y="15857"/>
                  <a:pt x="16536" y="15860"/>
                </a:cubicBezTo>
                <a:cubicBezTo>
                  <a:pt x="16536" y="15861"/>
                  <a:pt x="16534" y="15861"/>
                  <a:pt x="16534" y="15862"/>
                </a:cubicBezTo>
                <a:cubicBezTo>
                  <a:pt x="16476" y="15916"/>
                  <a:pt x="16435" y="15948"/>
                  <a:pt x="16402" y="15969"/>
                </a:cubicBezTo>
                <a:cubicBezTo>
                  <a:pt x="16262" y="16067"/>
                  <a:pt x="16200" y="16021"/>
                  <a:pt x="16092" y="15813"/>
                </a:cubicBezTo>
                <a:cubicBezTo>
                  <a:pt x="16014" y="15663"/>
                  <a:pt x="16011" y="15571"/>
                  <a:pt x="16088" y="15522"/>
                </a:cubicBezTo>
                <a:cubicBezTo>
                  <a:pt x="16117" y="15504"/>
                  <a:pt x="16137" y="15476"/>
                  <a:pt x="16148" y="15449"/>
                </a:cubicBezTo>
                <a:cubicBezTo>
                  <a:pt x="16148" y="15444"/>
                  <a:pt x="16151" y="15436"/>
                  <a:pt x="16152" y="15430"/>
                </a:cubicBezTo>
                <a:cubicBezTo>
                  <a:pt x="16157" y="15406"/>
                  <a:pt x="16161" y="15380"/>
                  <a:pt x="16148" y="15359"/>
                </a:cubicBezTo>
                <a:cubicBezTo>
                  <a:pt x="16107" y="15292"/>
                  <a:pt x="16249" y="14931"/>
                  <a:pt x="16400" y="14639"/>
                </a:cubicBezTo>
                <a:cubicBezTo>
                  <a:pt x="16430" y="14576"/>
                  <a:pt x="16456" y="14522"/>
                  <a:pt x="16485" y="14473"/>
                </a:cubicBezTo>
                <a:cubicBezTo>
                  <a:pt x="16490" y="14465"/>
                  <a:pt x="16495" y="14461"/>
                  <a:pt x="16499" y="14454"/>
                </a:cubicBezTo>
                <a:cubicBezTo>
                  <a:pt x="16532" y="14402"/>
                  <a:pt x="16563" y="14346"/>
                  <a:pt x="16591" y="14322"/>
                </a:cubicBezTo>
                <a:cubicBezTo>
                  <a:pt x="16599" y="14315"/>
                  <a:pt x="16606" y="14314"/>
                  <a:pt x="16614" y="14308"/>
                </a:cubicBezTo>
                <a:cubicBezTo>
                  <a:pt x="16622" y="14300"/>
                  <a:pt x="16636" y="14275"/>
                  <a:pt x="16644" y="14270"/>
                </a:cubicBezTo>
                <a:cubicBezTo>
                  <a:pt x="16653" y="14264"/>
                  <a:pt x="16663" y="14265"/>
                  <a:pt x="16674" y="14265"/>
                </a:cubicBezTo>
                <a:cubicBezTo>
                  <a:pt x="16682" y="14264"/>
                  <a:pt x="16693" y="14262"/>
                  <a:pt x="16702" y="14265"/>
                </a:cubicBezTo>
                <a:cubicBezTo>
                  <a:pt x="16758" y="14260"/>
                  <a:pt x="16798" y="14315"/>
                  <a:pt x="16848" y="14452"/>
                </a:cubicBezTo>
                <a:cubicBezTo>
                  <a:pt x="16848" y="14454"/>
                  <a:pt x="16850" y="14452"/>
                  <a:pt x="16850" y="14454"/>
                </a:cubicBezTo>
                <a:cubicBezTo>
                  <a:pt x="16852" y="14459"/>
                  <a:pt x="16853" y="14464"/>
                  <a:pt x="16855" y="14469"/>
                </a:cubicBezTo>
                <a:cubicBezTo>
                  <a:pt x="16927" y="14665"/>
                  <a:pt x="16947" y="14673"/>
                  <a:pt x="17005" y="14525"/>
                </a:cubicBezTo>
                <a:cubicBezTo>
                  <a:pt x="17009" y="14513"/>
                  <a:pt x="17010" y="14507"/>
                  <a:pt x="17014" y="14495"/>
                </a:cubicBezTo>
                <a:cubicBezTo>
                  <a:pt x="17053" y="14383"/>
                  <a:pt x="17034" y="14227"/>
                  <a:pt x="16966" y="14143"/>
                </a:cubicBezTo>
                <a:cubicBezTo>
                  <a:pt x="16830" y="13976"/>
                  <a:pt x="17004" y="13644"/>
                  <a:pt x="17227" y="13644"/>
                </a:cubicBezTo>
                <a:cubicBezTo>
                  <a:pt x="17288" y="13644"/>
                  <a:pt x="17508" y="13492"/>
                  <a:pt x="17716" y="13304"/>
                </a:cubicBezTo>
                <a:cubicBezTo>
                  <a:pt x="18185" y="12883"/>
                  <a:pt x="18528" y="12847"/>
                  <a:pt x="18522" y="13120"/>
                </a:cubicBezTo>
                <a:cubicBezTo>
                  <a:pt x="18547" y="13047"/>
                  <a:pt x="18563" y="12983"/>
                  <a:pt x="18555" y="12943"/>
                </a:cubicBezTo>
                <a:cubicBezTo>
                  <a:pt x="18547" y="12902"/>
                  <a:pt x="18861" y="12672"/>
                  <a:pt x="19252" y="12432"/>
                </a:cubicBezTo>
                <a:cubicBezTo>
                  <a:pt x="19644" y="12191"/>
                  <a:pt x="19989" y="11904"/>
                  <a:pt x="20017" y="11795"/>
                </a:cubicBezTo>
                <a:cubicBezTo>
                  <a:pt x="20045" y="11685"/>
                  <a:pt x="20171" y="11596"/>
                  <a:pt x="20296" y="11596"/>
                </a:cubicBezTo>
                <a:cubicBezTo>
                  <a:pt x="20545" y="11596"/>
                  <a:pt x="20810" y="11209"/>
                  <a:pt x="20694" y="11017"/>
                </a:cubicBezTo>
                <a:cubicBezTo>
                  <a:pt x="20690" y="11010"/>
                  <a:pt x="20691" y="11003"/>
                  <a:pt x="20689" y="10996"/>
                </a:cubicBezTo>
                <a:lnTo>
                  <a:pt x="20587" y="10916"/>
                </a:lnTo>
                <a:lnTo>
                  <a:pt x="20818" y="10850"/>
                </a:lnTo>
                <a:cubicBezTo>
                  <a:pt x="20825" y="10847"/>
                  <a:pt x="20829" y="10842"/>
                  <a:pt x="20837" y="10840"/>
                </a:cubicBezTo>
                <a:cubicBezTo>
                  <a:pt x="21061" y="10781"/>
                  <a:pt x="21422" y="9929"/>
                  <a:pt x="21421" y="9468"/>
                </a:cubicBezTo>
                <a:cubicBezTo>
                  <a:pt x="21421" y="9331"/>
                  <a:pt x="21475" y="9185"/>
                  <a:pt x="21539" y="9144"/>
                </a:cubicBezTo>
                <a:cubicBezTo>
                  <a:pt x="21578" y="9119"/>
                  <a:pt x="21598" y="9088"/>
                  <a:pt x="21599" y="9054"/>
                </a:cubicBezTo>
                <a:cubicBezTo>
                  <a:pt x="21600" y="9019"/>
                  <a:pt x="21582" y="8981"/>
                  <a:pt x="21544" y="8934"/>
                </a:cubicBezTo>
                <a:cubicBezTo>
                  <a:pt x="21482" y="8858"/>
                  <a:pt x="21463" y="8677"/>
                  <a:pt x="21500" y="8532"/>
                </a:cubicBezTo>
                <a:cubicBezTo>
                  <a:pt x="21500" y="8532"/>
                  <a:pt x="21500" y="8531"/>
                  <a:pt x="21500" y="8530"/>
                </a:cubicBezTo>
                <a:cubicBezTo>
                  <a:pt x="21495" y="8498"/>
                  <a:pt x="21484" y="8474"/>
                  <a:pt x="21481" y="8440"/>
                </a:cubicBezTo>
                <a:cubicBezTo>
                  <a:pt x="21477" y="8398"/>
                  <a:pt x="21482" y="8363"/>
                  <a:pt x="21481" y="8322"/>
                </a:cubicBezTo>
                <a:cubicBezTo>
                  <a:pt x="21447" y="8313"/>
                  <a:pt x="21394" y="8318"/>
                  <a:pt x="21299" y="8346"/>
                </a:cubicBezTo>
                <a:cubicBezTo>
                  <a:pt x="21152" y="8389"/>
                  <a:pt x="20867" y="8510"/>
                  <a:pt x="20664" y="8615"/>
                </a:cubicBezTo>
                <a:cubicBezTo>
                  <a:pt x="20331" y="8787"/>
                  <a:pt x="20299" y="8845"/>
                  <a:pt x="20352" y="9184"/>
                </a:cubicBezTo>
                <a:cubicBezTo>
                  <a:pt x="20412" y="9573"/>
                  <a:pt x="20064" y="10458"/>
                  <a:pt x="19850" y="10458"/>
                </a:cubicBezTo>
                <a:cubicBezTo>
                  <a:pt x="19821" y="10458"/>
                  <a:pt x="19777" y="10416"/>
                  <a:pt x="19730" y="10349"/>
                </a:cubicBezTo>
                <a:cubicBezTo>
                  <a:pt x="19739" y="10405"/>
                  <a:pt x="19727" y="10459"/>
                  <a:pt x="19691" y="10528"/>
                </a:cubicBezTo>
                <a:cubicBezTo>
                  <a:pt x="19690" y="10562"/>
                  <a:pt x="19672" y="10598"/>
                  <a:pt x="19638" y="10635"/>
                </a:cubicBezTo>
                <a:cubicBezTo>
                  <a:pt x="19553" y="10793"/>
                  <a:pt x="19583" y="10862"/>
                  <a:pt x="19807" y="11043"/>
                </a:cubicBezTo>
                <a:cubicBezTo>
                  <a:pt x="19950" y="11158"/>
                  <a:pt x="20019" y="11261"/>
                  <a:pt x="20021" y="11339"/>
                </a:cubicBezTo>
                <a:lnTo>
                  <a:pt x="20033" y="11348"/>
                </a:lnTo>
                <a:lnTo>
                  <a:pt x="20021" y="11353"/>
                </a:lnTo>
                <a:cubicBezTo>
                  <a:pt x="20013" y="11432"/>
                  <a:pt x="19927" y="11480"/>
                  <a:pt x="19763" y="11480"/>
                </a:cubicBezTo>
                <a:cubicBezTo>
                  <a:pt x="19735" y="11480"/>
                  <a:pt x="19700" y="11496"/>
                  <a:pt x="19670" y="11504"/>
                </a:cubicBezTo>
                <a:cubicBezTo>
                  <a:pt x="19569" y="11555"/>
                  <a:pt x="19480" y="11619"/>
                  <a:pt x="19402" y="11688"/>
                </a:cubicBezTo>
                <a:cubicBezTo>
                  <a:pt x="19350" y="11775"/>
                  <a:pt x="19388" y="11819"/>
                  <a:pt x="19553" y="11863"/>
                </a:cubicBezTo>
                <a:cubicBezTo>
                  <a:pt x="19789" y="11926"/>
                  <a:pt x="19789" y="11936"/>
                  <a:pt x="19603" y="12147"/>
                </a:cubicBezTo>
                <a:cubicBezTo>
                  <a:pt x="19484" y="12281"/>
                  <a:pt x="19323" y="12346"/>
                  <a:pt x="19190" y="12309"/>
                </a:cubicBezTo>
                <a:cubicBezTo>
                  <a:pt x="19069" y="12277"/>
                  <a:pt x="18879" y="12333"/>
                  <a:pt x="18769" y="12435"/>
                </a:cubicBezTo>
                <a:cubicBezTo>
                  <a:pt x="18714" y="12486"/>
                  <a:pt x="18658" y="12523"/>
                  <a:pt x="18608" y="12543"/>
                </a:cubicBezTo>
                <a:cubicBezTo>
                  <a:pt x="18608" y="12543"/>
                  <a:pt x="18605" y="12542"/>
                  <a:pt x="18605" y="12543"/>
                </a:cubicBezTo>
                <a:cubicBezTo>
                  <a:pt x="18562" y="12567"/>
                  <a:pt x="18525" y="12573"/>
                  <a:pt x="18502" y="12550"/>
                </a:cubicBezTo>
                <a:cubicBezTo>
                  <a:pt x="18501" y="12549"/>
                  <a:pt x="18500" y="12547"/>
                  <a:pt x="18499" y="12546"/>
                </a:cubicBezTo>
                <a:cubicBezTo>
                  <a:pt x="18498" y="12545"/>
                  <a:pt x="18496" y="12547"/>
                  <a:pt x="18495" y="12546"/>
                </a:cubicBezTo>
                <a:cubicBezTo>
                  <a:pt x="18488" y="12539"/>
                  <a:pt x="18487" y="12519"/>
                  <a:pt x="18481" y="12510"/>
                </a:cubicBezTo>
                <a:cubicBezTo>
                  <a:pt x="18435" y="12440"/>
                  <a:pt x="18415" y="12348"/>
                  <a:pt x="18428" y="12248"/>
                </a:cubicBezTo>
                <a:cubicBezTo>
                  <a:pt x="18426" y="12091"/>
                  <a:pt x="18456" y="11930"/>
                  <a:pt x="18520" y="11889"/>
                </a:cubicBezTo>
                <a:cubicBezTo>
                  <a:pt x="18570" y="11858"/>
                  <a:pt x="18588" y="11703"/>
                  <a:pt x="18587" y="11537"/>
                </a:cubicBezTo>
                <a:cubicBezTo>
                  <a:pt x="18550" y="11460"/>
                  <a:pt x="18546" y="11392"/>
                  <a:pt x="18573" y="11324"/>
                </a:cubicBezTo>
                <a:cubicBezTo>
                  <a:pt x="18558" y="11206"/>
                  <a:pt x="18533" y="11102"/>
                  <a:pt x="18495" y="11062"/>
                </a:cubicBezTo>
                <a:cubicBezTo>
                  <a:pt x="18456" y="11023"/>
                  <a:pt x="18480" y="10922"/>
                  <a:pt x="18548" y="10838"/>
                </a:cubicBezTo>
                <a:cubicBezTo>
                  <a:pt x="18634" y="10732"/>
                  <a:pt x="18637" y="10641"/>
                  <a:pt x="18557" y="10543"/>
                </a:cubicBezTo>
                <a:cubicBezTo>
                  <a:pt x="18475" y="10441"/>
                  <a:pt x="18515" y="10304"/>
                  <a:pt x="18703" y="10065"/>
                </a:cubicBezTo>
                <a:cubicBezTo>
                  <a:pt x="18855" y="9869"/>
                  <a:pt x="18940" y="9800"/>
                  <a:pt x="19024" y="9817"/>
                </a:cubicBezTo>
                <a:cubicBezTo>
                  <a:pt x="19034" y="9810"/>
                  <a:pt x="19050" y="9792"/>
                  <a:pt x="19058" y="9791"/>
                </a:cubicBezTo>
                <a:cubicBezTo>
                  <a:pt x="19086" y="9785"/>
                  <a:pt x="19105" y="9817"/>
                  <a:pt x="19123" y="9869"/>
                </a:cubicBezTo>
                <a:cubicBezTo>
                  <a:pt x="19208" y="9939"/>
                  <a:pt x="19301" y="9976"/>
                  <a:pt x="19331" y="9945"/>
                </a:cubicBezTo>
                <a:cubicBezTo>
                  <a:pt x="19361" y="9914"/>
                  <a:pt x="19480" y="9993"/>
                  <a:pt x="19594" y="10122"/>
                </a:cubicBezTo>
                <a:cubicBezTo>
                  <a:pt x="19613" y="10144"/>
                  <a:pt x="19623" y="10160"/>
                  <a:pt x="19638" y="10179"/>
                </a:cubicBezTo>
                <a:cubicBezTo>
                  <a:pt x="19622" y="10146"/>
                  <a:pt x="19604" y="10122"/>
                  <a:pt x="19589" y="10087"/>
                </a:cubicBezTo>
                <a:cubicBezTo>
                  <a:pt x="19451" y="9759"/>
                  <a:pt x="19454" y="9702"/>
                  <a:pt x="19615" y="9576"/>
                </a:cubicBezTo>
                <a:cubicBezTo>
                  <a:pt x="19715" y="9497"/>
                  <a:pt x="19810" y="9290"/>
                  <a:pt x="19825" y="9118"/>
                </a:cubicBezTo>
                <a:cubicBezTo>
                  <a:pt x="19840" y="8946"/>
                  <a:pt x="19876" y="8630"/>
                  <a:pt x="19904" y="8414"/>
                </a:cubicBezTo>
                <a:cubicBezTo>
                  <a:pt x="19908" y="8382"/>
                  <a:pt x="19908" y="8362"/>
                  <a:pt x="19911" y="8332"/>
                </a:cubicBezTo>
                <a:cubicBezTo>
                  <a:pt x="19910" y="8319"/>
                  <a:pt x="19907" y="8308"/>
                  <a:pt x="19906" y="8294"/>
                </a:cubicBezTo>
                <a:cubicBezTo>
                  <a:pt x="19902" y="8110"/>
                  <a:pt x="19890" y="7993"/>
                  <a:pt x="19878" y="7838"/>
                </a:cubicBezTo>
                <a:cubicBezTo>
                  <a:pt x="19851" y="7802"/>
                  <a:pt x="19812" y="7800"/>
                  <a:pt x="19763" y="7843"/>
                </a:cubicBezTo>
                <a:cubicBezTo>
                  <a:pt x="19762" y="7843"/>
                  <a:pt x="19760" y="7844"/>
                  <a:pt x="19760" y="7845"/>
                </a:cubicBezTo>
                <a:cubicBezTo>
                  <a:pt x="19750" y="7860"/>
                  <a:pt x="19746" y="7859"/>
                  <a:pt x="19735" y="7880"/>
                </a:cubicBezTo>
                <a:cubicBezTo>
                  <a:pt x="19713" y="7919"/>
                  <a:pt x="19690" y="7937"/>
                  <a:pt x="19666" y="7958"/>
                </a:cubicBezTo>
                <a:cubicBezTo>
                  <a:pt x="19563" y="8095"/>
                  <a:pt x="19537" y="8091"/>
                  <a:pt x="19479" y="7937"/>
                </a:cubicBezTo>
                <a:cubicBezTo>
                  <a:pt x="19446" y="7888"/>
                  <a:pt x="19421" y="7822"/>
                  <a:pt x="19421" y="7724"/>
                </a:cubicBezTo>
                <a:cubicBezTo>
                  <a:pt x="19421" y="7708"/>
                  <a:pt x="19427" y="7694"/>
                  <a:pt x="19430" y="7677"/>
                </a:cubicBezTo>
                <a:cubicBezTo>
                  <a:pt x="19401" y="7290"/>
                  <a:pt x="19496" y="6762"/>
                  <a:pt x="19629" y="6791"/>
                </a:cubicBezTo>
                <a:cubicBezTo>
                  <a:pt x="19730" y="6813"/>
                  <a:pt x="19759" y="6761"/>
                  <a:pt x="19712" y="6635"/>
                </a:cubicBezTo>
                <a:cubicBezTo>
                  <a:pt x="19683" y="6558"/>
                  <a:pt x="19699" y="6459"/>
                  <a:pt x="19733" y="6373"/>
                </a:cubicBezTo>
                <a:cubicBezTo>
                  <a:pt x="19733" y="6372"/>
                  <a:pt x="19735" y="6372"/>
                  <a:pt x="19735" y="6371"/>
                </a:cubicBezTo>
                <a:cubicBezTo>
                  <a:pt x="19741" y="6343"/>
                  <a:pt x="19752" y="6313"/>
                  <a:pt x="19765" y="6286"/>
                </a:cubicBezTo>
                <a:cubicBezTo>
                  <a:pt x="19772" y="6274"/>
                  <a:pt x="19772" y="6260"/>
                  <a:pt x="19779" y="6248"/>
                </a:cubicBezTo>
                <a:cubicBezTo>
                  <a:pt x="19800" y="6213"/>
                  <a:pt x="19813" y="6184"/>
                  <a:pt x="19823" y="6156"/>
                </a:cubicBezTo>
                <a:cubicBezTo>
                  <a:pt x="19828" y="6079"/>
                  <a:pt x="19781" y="5995"/>
                  <a:pt x="19661" y="5865"/>
                </a:cubicBezTo>
                <a:cubicBezTo>
                  <a:pt x="19613" y="5811"/>
                  <a:pt x="19577" y="5768"/>
                  <a:pt x="19550" y="5726"/>
                </a:cubicBezTo>
                <a:cubicBezTo>
                  <a:pt x="19430" y="5616"/>
                  <a:pt x="19424" y="5570"/>
                  <a:pt x="19520" y="5523"/>
                </a:cubicBezTo>
                <a:cubicBezTo>
                  <a:pt x="19528" y="5510"/>
                  <a:pt x="19531" y="5495"/>
                  <a:pt x="19543" y="5483"/>
                </a:cubicBezTo>
                <a:cubicBezTo>
                  <a:pt x="19630" y="5394"/>
                  <a:pt x="19616" y="5282"/>
                  <a:pt x="19488" y="5083"/>
                </a:cubicBezTo>
                <a:cubicBezTo>
                  <a:pt x="19390" y="4930"/>
                  <a:pt x="19343" y="4769"/>
                  <a:pt x="19384" y="4727"/>
                </a:cubicBezTo>
                <a:cubicBezTo>
                  <a:pt x="19391" y="4720"/>
                  <a:pt x="19392" y="4708"/>
                  <a:pt x="19393" y="4698"/>
                </a:cubicBezTo>
                <a:cubicBezTo>
                  <a:pt x="19376" y="4661"/>
                  <a:pt x="19360" y="4625"/>
                  <a:pt x="19347" y="4595"/>
                </a:cubicBezTo>
                <a:cubicBezTo>
                  <a:pt x="19322" y="4560"/>
                  <a:pt x="19294" y="4526"/>
                  <a:pt x="19250" y="4493"/>
                </a:cubicBezTo>
                <a:cubicBezTo>
                  <a:pt x="19079" y="4365"/>
                  <a:pt x="19066" y="4303"/>
                  <a:pt x="19178" y="4165"/>
                </a:cubicBezTo>
                <a:cubicBezTo>
                  <a:pt x="19289" y="4027"/>
                  <a:pt x="19281" y="3982"/>
                  <a:pt x="19134" y="3924"/>
                </a:cubicBezTo>
                <a:cubicBezTo>
                  <a:pt x="18994" y="3869"/>
                  <a:pt x="18982" y="3817"/>
                  <a:pt x="19079" y="3697"/>
                </a:cubicBezTo>
                <a:cubicBezTo>
                  <a:pt x="19165" y="3591"/>
                  <a:pt x="19169" y="3451"/>
                  <a:pt x="19097" y="3255"/>
                </a:cubicBezTo>
                <a:cubicBezTo>
                  <a:pt x="19038" y="3098"/>
                  <a:pt x="19008" y="2951"/>
                  <a:pt x="19030" y="2929"/>
                </a:cubicBezTo>
                <a:cubicBezTo>
                  <a:pt x="19051" y="2907"/>
                  <a:pt x="18888" y="2875"/>
                  <a:pt x="18666" y="2858"/>
                </a:cubicBezTo>
                <a:cubicBezTo>
                  <a:pt x="18139" y="2819"/>
                  <a:pt x="17997" y="2668"/>
                  <a:pt x="18234" y="2400"/>
                </a:cubicBezTo>
                <a:cubicBezTo>
                  <a:pt x="18374" y="2241"/>
                  <a:pt x="18387" y="2157"/>
                  <a:pt x="18289" y="2057"/>
                </a:cubicBezTo>
                <a:cubicBezTo>
                  <a:pt x="18217" y="1983"/>
                  <a:pt x="18123" y="1992"/>
                  <a:pt x="18047" y="2034"/>
                </a:cubicBezTo>
                <a:cubicBezTo>
                  <a:pt x="18001" y="2097"/>
                  <a:pt x="17968" y="2177"/>
                  <a:pt x="17947" y="2254"/>
                </a:cubicBezTo>
                <a:lnTo>
                  <a:pt x="18014" y="2289"/>
                </a:lnTo>
                <a:lnTo>
                  <a:pt x="17977" y="2317"/>
                </a:lnTo>
                <a:lnTo>
                  <a:pt x="17998" y="2336"/>
                </a:lnTo>
                <a:lnTo>
                  <a:pt x="17936" y="2379"/>
                </a:lnTo>
                <a:cubicBezTo>
                  <a:pt x="17948" y="2447"/>
                  <a:pt x="17886" y="2501"/>
                  <a:pt x="17799" y="2551"/>
                </a:cubicBezTo>
                <a:cubicBezTo>
                  <a:pt x="17761" y="2589"/>
                  <a:pt x="17733" y="2627"/>
                  <a:pt x="17684" y="2660"/>
                </a:cubicBezTo>
                <a:cubicBezTo>
                  <a:pt x="17697" y="2657"/>
                  <a:pt x="17707" y="2653"/>
                  <a:pt x="17721" y="2650"/>
                </a:cubicBezTo>
                <a:cubicBezTo>
                  <a:pt x="17835" y="2627"/>
                  <a:pt x="17925" y="2621"/>
                  <a:pt x="17991" y="2629"/>
                </a:cubicBezTo>
                <a:cubicBezTo>
                  <a:pt x="18191" y="2655"/>
                  <a:pt x="18168" y="2812"/>
                  <a:pt x="17889" y="3021"/>
                </a:cubicBezTo>
                <a:cubicBezTo>
                  <a:pt x="17478" y="3330"/>
                  <a:pt x="17120" y="3410"/>
                  <a:pt x="16972" y="3227"/>
                </a:cubicBezTo>
                <a:cubicBezTo>
                  <a:pt x="16867" y="3098"/>
                  <a:pt x="17028" y="2920"/>
                  <a:pt x="17310" y="2787"/>
                </a:cubicBezTo>
                <a:lnTo>
                  <a:pt x="16889" y="2313"/>
                </a:lnTo>
                <a:lnTo>
                  <a:pt x="16568" y="1951"/>
                </a:lnTo>
                <a:cubicBezTo>
                  <a:pt x="16516" y="1910"/>
                  <a:pt x="16466" y="1873"/>
                  <a:pt x="16418" y="1852"/>
                </a:cubicBezTo>
                <a:cubicBezTo>
                  <a:pt x="16399" y="1846"/>
                  <a:pt x="16380" y="1839"/>
                  <a:pt x="16360" y="1835"/>
                </a:cubicBezTo>
                <a:cubicBezTo>
                  <a:pt x="16328" y="1831"/>
                  <a:pt x="16295" y="1832"/>
                  <a:pt x="16263" y="1835"/>
                </a:cubicBezTo>
                <a:lnTo>
                  <a:pt x="15938" y="2010"/>
                </a:lnTo>
                <a:cubicBezTo>
                  <a:pt x="15886" y="2039"/>
                  <a:pt x="15831" y="2057"/>
                  <a:pt x="15776" y="2083"/>
                </a:cubicBezTo>
                <a:cubicBezTo>
                  <a:pt x="15727" y="2110"/>
                  <a:pt x="15679" y="2135"/>
                  <a:pt x="15628" y="2152"/>
                </a:cubicBezTo>
                <a:cubicBezTo>
                  <a:pt x="15471" y="2215"/>
                  <a:pt x="15327" y="2263"/>
                  <a:pt x="15252" y="2263"/>
                </a:cubicBezTo>
                <a:cubicBezTo>
                  <a:pt x="15179" y="2263"/>
                  <a:pt x="15073" y="2207"/>
                  <a:pt x="14963" y="2128"/>
                </a:cubicBezTo>
                <a:cubicBezTo>
                  <a:pt x="14860" y="2077"/>
                  <a:pt x="14772" y="2001"/>
                  <a:pt x="14707" y="1906"/>
                </a:cubicBezTo>
                <a:cubicBezTo>
                  <a:pt x="14495" y="1696"/>
                  <a:pt x="14334" y="1463"/>
                  <a:pt x="14425" y="1406"/>
                </a:cubicBezTo>
                <a:cubicBezTo>
                  <a:pt x="14502" y="1357"/>
                  <a:pt x="14473" y="1276"/>
                  <a:pt x="14344" y="1179"/>
                </a:cubicBezTo>
                <a:cubicBezTo>
                  <a:pt x="14176" y="1052"/>
                  <a:pt x="14130" y="1055"/>
                  <a:pt x="14055" y="1191"/>
                </a:cubicBezTo>
                <a:cubicBezTo>
                  <a:pt x="14023" y="1250"/>
                  <a:pt x="13927" y="1288"/>
                  <a:pt x="13820" y="1316"/>
                </a:cubicBezTo>
                <a:lnTo>
                  <a:pt x="13748" y="1389"/>
                </a:lnTo>
                <a:lnTo>
                  <a:pt x="13688" y="1344"/>
                </a:lnTo>
                <a:cubicBezTo>
                  <a:pt x="13516" y="1363"/>
                  <a:pt x="13337" y="1341"/>
                  <a:pt x="13263" y="1266"/>
                </a:cubicBezTo>
                <a:cubicBezTo>
                  <a:pt x="13217" y="1219"/>
                  <a:pt x="13022" y="1181"/>
                  <a:pt x="12829" y="1181"/>
                </a:cubicBezTo>
                <a:cubicBezTo>
                  <a:pt x="12781" y="1181"/>
                  <a:pt x="12749" y="1177"/>
                  <a:pt x="12713" y="1174"/>
                </a:cubicBezTo>
                <a:cubicBezTo>
                  <a:pt x="12513" y="1217"/>
                  <a:pt x="12394" y="1100"/>
                  <a:pt x="12457" y="902"/>
                </a:cubicBezTo>
                <a:cubicBezTo>
                  <a:pt x="12458" y="881"/>
                  <a:pt x="12464" y="859"/>
                  <a:pt x="12471" y="836"/>
                </a:cubicBezTo>
                <a:cubicBezTo>
                  <a:pt x="12457" y="676"/>
                  <a:pt x="12389" y="574"/>
                  <a:pt x="12290" y="543"/>
                </a:cubicBezTo>
                <a:cubicBezTo>
                  <a:pt x="12191" y="550"/>
                  <a:pt x="12103" y="570"/>
                  <a:pt x="12018" y="602"/>
                </a:cubicBezTo>
                <a:cubicBezTo>
                  <a:pt x="12016" y="604"/>
                  <a:pt x="12013" y="603"/>
                  <a:pt x="12011" y="605"/>
                </a:cubicBezTo>
                <a:cubicBezTo>
                  <a:pt x="11975" y="628"/>
                  <a:pt x="11939" y="657"/>
                  <a:pt x="11902" y="692"/>
                </a:cubicBezTo>
                <a:lnTo>
                  <a:pt x="11662" y="917"/>
                </a:lnTo>
                <a:lnTo>
                  <a:pt x="11521" y="699"/>
                </a:lnTo>
                <a:cubicBezTo>
                  <a:pt x="11474" y="673"/>
                  <a:pt x="11444" y="627"/>
                  <a:pt x="11431" y="562"/>
                </a:cubicBezTo>
                <a:cubicBezTo>
                  <a:pt x="11345" y="439"/>
                  <a:pt x="11280" y="388"/>
                  <a:pt x="11214" y="404"/>
                </a:cubicBezTo>
                <a:close/>
                <a:moveTo>
                  <a:pt x="16594" y="442"/>
                </a:moveTo>
                <a:cubicBezTo>
                  <a:pt x="16552" y="442"/>
                  <a:pt x="16515" y="453"/>
                  <a:pt x="16485" y="470"/>
                </a:cubicBezTo>
                <a:cubicBezTo>
                  <a:pt x="16463" y="514"/>
                  <a:pt x="16458" y="561"/>
                  <a:pt x="16467" y="607"/>
                </a:cubicBezTo>
                <a:cubicBezTo>
                  <a:pt x="16497" y="617"/>
                  <a:pt x="16539" y="614"/>
                  <a:pt x="16587" y="595"/>
                </a:cubicBezTo>
                <a:cubicBezTo>
                  <a:pt x="16632" y="577"/>
                  <a:pt x="16675" y="556"/>
                  <a:pt x="16705" y="536"/>
                </a:cubicBezTo>
                <a:cubicBezTo>
                  <a:pt x="16708" y="527"/>
                  <a:pt x="16711" y="518"/>
                  <a:pt x="16711" y="510"/>
                </a:cubicBezTo>
                <a:cubicBezTo>
                  <a:pt x="16709" y="471"/>
                  <a:pt x="16669" y="444"/>
                  <a:pt x="16603" y="442"/>
                </a:cubicBezTo>
                <a:cubicBezTo>
                  <a:pt x="16600" y="442"/>
                  <a:pt x="16597" y="442"/>
                  <a:pt x="16594" y="442"/>
                </a:cubicBezTo>
                <a:close/>
                <a:moveTo>
                  <a:pt x="10205" y="572"/>
                </a:moveTo>
                <a:cubicBezTo>
                  <a:pt x="10153" y="593"/>
                  <a:pt x="10099" y="611"/>
                  <a:pt x="10038" y="640"/>
                </a:cubicBezTo>
                <a:cubicBezTo>
                  <a:pt x="10104" y="619"/>
                  <a:pt x="10156" y="598"/>
                  <a:pt x="10205" y="572"/>
                </a:cubicBezTo>
                <a:close/>
                <a:moveTo>
                  <a:pt x="15016" y="593"/>
                </a:moveTo>
                <a:cubicBezTo>
                  <a:pt x="15002" y="590"/>
                  <a:pt x="14980" y="591"/>
                  <a:pt x="14954" y="595"/>
                </a:cubicBezTo>
                <a:cubicBezTo>
                  <a:pt x="14611" y="649"/>
                  <a:pt x="14536" y="786"/>
                  <a:pt x="14730" y="1004"/>
                </a:cubicBezTo>
                <a:cubicBezTo>
                  <a:pt x="14970" y="1274"/>
                  <a:pt x="15018" y="1287"/>
                  <a:pt x="14931" y="1054"/>
                </a:cubicBezTo>
                <a:cubicBezTo>
                  <a:pt x="14926" y="1040"/>
                  <a:pt x="14929" y="1022"/>
                  <a:pt x="14926" y="1006"/>
                </a:cubicBezTo>
                <a:cubicBezTo>
                  <a:pt x="14890" y="974"/>
                  <a:pt x="14866" y="940"/>
                  <a:pt x="14866" y="907"/>
                </a:cubicBezTo>
                <a:cubicBezTo>
                  <a:pt x="14866" y="861"/>
                  <a:pt x="14880" y="826"/>
                  <a:pt x="14901" y="796"/>
                </a:cubicBezTo>
                <a:cubicBezTo>
                  <a:pt x="14909" y="784"/>
                  <a:pt x="14920" y="777"/>
                  <a:pt x="14931" y="768"/>
                </a:cubicBezTo>
                <a:cubicBezTo>
                  <a:pt x="14944" y="756"/>
                  <a:pt x="14957" y="747"/>
                  <a:pt x="14972" y="739"/>
                </a:cubicBezTo>
                <a:cubicBezTo>
                  <a:pt x="14976" y="734"/>
                  <a:pt x="14976" y="723"/>
                  <a:pt x="14981" y="718"/>
                </a:cubicBezTo>
                <a:cubicBezTo>
                  <a:pt x="15046" y="637"/>
                  <a:pt x="15059" y="600"/>
                  <a:pt x="15016" y="593"/>
                </a:cubicBezTo>
                <a:close/>
                <a:moveTo>
                  <a:pt x="17039" y="1030"/>
                </a:moveTo>
                <a:cubicBezTo>
                  <a:pt x="17011" y="1033"/>
                  <a:pt x="16984" y="1035"/>
                  <a:pt x="16956" y="1046"/>
                </a:cubicBezTo>
                <a:cubicBezTo>
                  <a:pt x="16937" y="1054"/>
                  <a:pt x="16926" y="1061"/>
                  <a:pt x="16917" y="1068"/>
                </a:cubicBezTo>
                <a:cubicBezTo>
                  <a:pt x="16924" y="1076"/>
                  <a:pt x="16935" y="1088"/>
                  <a:pt x="16952" y="1101"/>
                </a:cubicBezTo>
                <a:cubicBezTo>
                  <a:pt x="16972" y="1106"/>
                  <a:pt x="16984" y="1113"/>
                  <a:pt x="17023" y="1115"/>
                </a:cubicBezTo>
                <a:cubicBezTo>
                  <a:pt x="17105" y="1118"/>
                  <a:pt x="17158" y="1107"/>
                  <a:pt x="17173" y="1087"/>
                </a:cubicBezTo>
                <a:cubicBezTo>
                  <a:pt x="17165" y="1078"/>
                  <a:pt x="17159" y="1068"/>
                  <a:pt x="17150" y="1061"/>
                </a:cubicBezTo>
                <a:cubicBezTo>
                  <a:pt x="17135" y="1052"/>
                  <a:pt x="17115" y="1045"/>
                  <a:pt x="17095" y="1039"/>
                </a:cubicBezTo>
                <a:cubicBezTo>
                  <a:pt x="17079" y="1034"/>
                  <a:pt x="17057" y="1033"/>
                  <a:pt x="17039" y="1030"/>
                </a:cubicBezTo>
                <a:close/>
                <a:moveTo>
                  <a:pt x="13616" y="1741"/>
                </a:moveTo>
                <a:cubicBezTo>
                  <a:pt x="13647" y="1748"/>
                  <a:pt x="13675" y="1768"/>
                  <a:pt x="13693" y="1798"/>
                </a:cubicBezTo>
                <a:cubicBezTo>
                  <a:pt x="13728" y="1857"/>
                  <a:pt x="13711" y="1936"/>
                  <a:pt x="13653" y="1972"/>
                </a:cubicBezTo>
                <a:cubicBezTo>
                  <a:pt x="13596" y="2009"/>
                  <a:pt x="13517" y="1989"/>
                  <a:pt x="13482" y="1930"/>
                </a:cubicBezTo>
                <a:cubicBezTo>
                  <a:pt x="13446" y="1871"/>
                  <a:pt x="13464" y="1792"/>
                  <a:pt x="13522" y="1755"/>
                </a:cubicBezTo>
                <a:cubicBezTo>
                  <a:pt x="13551" y="1737"/>
                  <a:pt x="13586" y="1734"/>
                  <a:pt x="13616" y="1741"/>
                </a:cubicBezTo>
                <a:close/>
                <a:moveTo>
                  <a:pt x="18610" y="3076"/>
                </a:moveTo>
                <a:cubicBezTo>
                  <a:pt x="18661" y="3075"/>
                  <a:pt x="18710" y="3087"/>
                  <a:pt x="18751" y="3113"/>
                </a:cubicBezTo>
                <a:cubicBezTo>
                  <a:pt x="18816" y="3155"/>
                  <a:pt x="18841" y="3235"/>
                  <a:pt x="18806" y="3293"/>
                </a:cubicBezTo>
                <a:cubicBezTo>
                  <a:pt x="18721" y="3434"/>
                  <a:pt x="18452" y="3430"/>
                  <a:pt x="18365" y="3286"/>
                </a:cubicBezTo>
                <a:cubicBezTo>
                  <a:pt x="18302" y="3181"/>
                  <a:pt x="18459" y="3077"/>
                  <a:pt x="18610" y="3076"/>
                </a:cubicBezTo>
                <a:close/>
                <a:moveTo>
                  <a:pt x="16536" y="3420"/>
                </a:moveTo>
                <a:cubicBezTo>
                  <a:pt x="16581" y="3426"/>
                  <a:pt x="16627" y="3453"/>
                  <a:pt x="16674" y="3501"/>
                </a:cubicBezTo>
                <a:cubicBezTo>
                  <a:pt x="16759" y="3589"/>
                  <a:pt x="16764" y="3663"/>
                  <a:pt x="16684" y="3746"/>
                </a:cubicBezTo>
                <a:cubicBezTo>
                  <a:pt x="16604" y="3828"/>
                  <a:pt x="16527" y="3814"/>
                  <a:pt x="16434" y="3699"/>
                </a:cubicBezTo>
                <a:cubicBezTo>
                  <a:pt x="16308" y="3543"/>
                  <a:pt x="16402" y="3400"/>
                  <a:pt x="16536" y="3420"/>
                </a:cubicBezTo>
                <a:close/>
                <a:moveTo>
                  <a:pt x="3809" y="3515"/>
                </a:moveTo>
                <a:cubicBezTo>
                  <a:pt x="3770" y="3515"/>
                  <a:pt x="3746" y="3527"/>
                  <a:pt x="3726" y="3541"/>
                </a:cubicBezTo>
                <a:cubicBezTo>
                  <a:pt x="3723" y="3544"/>
                  <a:pt x="3718" y="3545"/>
                  <a:pt x="3716" y="3548"/>
                </a:cubicBezTo>
                <a:cubicBezTo>
                  <a:pt x="3697" y="3577"/>
                  <a:pt x="3690" y="3605"/>
                  <a:pt x="3703" y="3633"/>
                </a:cubicBezTo>
                <a:cubicBezTo>
                  <a:pt x="3709" y="3643"/>
                  <a:pt x="3715" y="3645"/>
                  <a:pt x="3721" y="3652"/>
                </a:cubicBezTo>
                <a:cubicBezTo>
                  <a:pt x="3722" y="3653"/>
                  <a:pt x="3721" y="3654"/>
                  <a:pt x="3721" y="3654"/>
                </a:cubicBezTo>
                <a:cubicBezTo>
                  <a:pt x="3722" y="3655"/>
                  <a:pt x="3725" y="3656"/>
                  <a:pt x="3726" y="3657"/>
                </a:cubicBezTo>
                <a:cubicBezTo>
                  <a:pt x="3760" y="3692"/>
                  <a:pt x="3803" y="3698"/>
                  <a:pt x="3850" y="3680"/>
                </a:cubicBezTo>
                <a:cubicBezTo>
                  <a:pt x="3880" y="3644"/>
                  <a:pt x="3912" y="3610"/>
                  <a:pt x="3929" y="3576"/>
                </a:cubicBezTo>
                <a:cubicBezTo>
                  <a:pt x="3929" y="3576"/>
                  <a:pt x="3927" y="3575"/>
                  <a:pt x="3927" y="3574"/>
                </a:cubicBezTo>
                <a:cubicBezTo>
                  <a:pt x="3923" y="3561"/>
                  <a:pt x="3913" y="3553"/>
                  <a:pt x="3901" y="3543"/>
                </a:cubicBezTo>
                <a:cubicBezTo>
                  <a:pt x="3880" y="3527"/>
                  <a:pt x="3852" y="3515"/>
                  <a:pt x="3809" y="3515"/>
                </a:cubicBezTo>
                <a:close/>
                <a:moveTo>
                  <a:pt x="5867" y="3541"/>
                </a:moveTo>
                <a:cubicBezTo>
                  <a:pt x="5984" y="3546"/>
                  <a:pt x="6088" y="3647"/>
                  <a:pt x="6026" y="3749"/>
                </a:cubicBezTo>
                <a:cubicBezTo>
                  <a:pt x="5991" y="3807"/>
                  <a:pt x="5919" y="3855"/>
                  <a:pt x="5865" y="3855"/>
                </a:cubicBezTo>
                <a:cubicBezTo>
                  <a:pt x="5709" y="3855"/>
                  <a:pt x="5625" y="3650"/>
                  <a:pt x="5749" y="3572"/>
                </a:cubicBezTo>
                <a:cubicBezTo>
                  <a:pt x="5786" y="3548"/>
                  <a:pt x="5828" y="3539"/>
                  <a:pt x="5867" y="3541"/>
                </a:cubicBezTo>
                <a:close/>
                <a:moveTo>
                  <a:pt x="20130" y="3862"/>
                </a:moveTo>
                <a:cubicBezTo>
                  <a:pt x="20120" y="3863"/>
                  <a:pt x="20108" y="3867"/>
                  <a:pt x="20098" y="3869"/>
                </a:cubicBezTo>
                <a:cubicBezTo>
                  <a:pt x="20067" y="3875"/>
                  <a:pt x="20038" y="3881"/>
                  <a:pt x="20010" y="3895"/>
                </a:cubicBezTo>
                <a:cubicBezTo>
                  <a:pt x="19998" y="3902"/>
                  <a:pt x="19992" y="3909"/>
                  <a:pt x="19982" y="3917"/>
                </a:cubicBezTo>
                <a:cubicBezTo>
                  <a:pt x="19957" y="3934"/>
                  <a:pt x="19930" y="3953"/>
                  <a:pt x="19917" y="3976"/>
                </a:cubicBezTo>
                <a:cubicBezTo>
                  <a:pt x="19905" y="3995"/>
                  <a:pt x="19888" y="3999"/>
                  <a:pt x="19867" y="3999"/>
                </a:cubicBezTo>
                <a:cubicBezTo>
                  <a:pt x="19819" y="4022"/>
                  <a:pt x="19758" y="4033"/>
                  <a:pt x="19696" y="4009"/>
                </a:cubicBezTo>
                <a:cubicBezTo>
                  <a:pt x="19531" y="3944"/>
                  <a:pt x="19470" y="4095"/>
                  <a:pt x="19606" y="4235"/>
                </a:cubicBezTo>
                <a:cubicBezTo>
                  <a:pt x="19727" y="4359"/>
                  <a:pt x="19840" y="4321"/>
                  <a:pt x="19911" y="4132"/>
                </a:cubicBezTo>
                <a:cubicBezTo>
                  <a:pt x="19947" y="4034"/>
                  <a:pt x="20022" y="3983"/>
                  <a:pt x="20079" y="4020"/>
                </a:cubicBezTo>
                <a:cubicBezTo>
                  <a:pt x="20130" y="4052"/>
                  <a:pt x="20195" y="4033"/>
                  <a:pt x="20236" y="3985"/>
                </a:cubicBezTo>
                <a:cubicBezTo>
                  <a:pt x="20234" y="3979"/>
                  <a:pt x="20230" y="3973"/>
                  <a:pt x="20227" y="3966"/>
                </a:cubicBezTo>
                <a:cubicBezTo>
                  <a:pt x="20209" y="3919"/>
                  <a:pt x="20181" y="3882"/>
                  <a:pt x="20130" y="3862"/>
                </a:cubicBezTo>
                <a:close/>
                <a:moveTo>
                  <a:pt x="18495" y="3990"/>
                </a:moveTo>
                <a:cubicBezTo>
                  <a:pt x="18561" y="3998"/>
                  <a:pt x="18613" y="4008"/>
                  <a:pt x="18656" y="4023"/>
                </a:cubicBezTo>
                <a:cubicBezTo>
                  <a:pt x="18691" y="4036"/>
                  <a:pt x="18716" y="4056"/>
                  <a:pt x="18739" y="4080"/>
                </a:cubicBezTo>
                <a:cubicBezTo>
                  <a:pt x="18742" y="4083"/>
                  <a:pt x="18749" y="4083"/>
                  <a:pt x="18753" y="4087"/>
                </a:cubicBezTo>
                <a:cubicBezTo>
                  <a:pt x="18753" y="4087"/>
                  <a:pt x="18752" y="4089"/>
                  <a:pt x="18753" y="4089"/>
                </a:cubicBezTo>
                <a:cubicBezTo>
                  <a:pt x="18753" y="4090"/>
                  <a:pt x="18755" y="4088"/>
                  <a:pt x="18756" y="4089"/>
                </a:cubicBezTo>
                <a:cubicBezTo>
                  <a:pt x="18768" y="4105"/>
                  <a:pt x="18773" y="4132"/>
                  <a:pt x="18783" y="4153"/>
                </a:cubicBezTo>
                <a:cubicBezTo>
                  <a:pt x="18791" y="4172"/>
                  <a:pt x="18803" y="4187"/>
                  <a:pt x="18809" y="4212"/>
                </a:cubicBezTo>
                <a:cubicBezTo>
                  <a:pt x="18821" y="4264"/>
                  <a:pt x="18829" y="4331"/>
                  <a:pt x="18836" y="4413"/>
                </a:cubicBezTo>
                <a:cubicBezTo>
                  <a:pt x="18852" y="4625"/>
                  <a:pt x="18923" y="4871"/>
                  <a:pt x="18994" y="4958"/>
                </a:cubicBezTo>
                <a:cubicBezTo>
                  <a:pt x="19169" y="5174"/>
                  <a:pt x="18979" y="5354"/>
                  <a:pt x="18728" y="5209"/>
                </a:cubicBezTo>
                <a:cubicBezTo>
                  <a:pt x="18621" y="5147"/>
                  <a:pt x="18532" y="5024"/>
                  <a:pt x="18532" y="4937"/>
                </a:cubicBezTo>
                <a:cubicBezTo>
                  <a:pt x="18532" y="4926"/>
                  <a:pt x="18523" y="4911"/>
                  <a:pt x="18518" y="4897"/>
                </a:cubicBezTo>
                <a:cubicBezTo>
                  <a:pt x="18462" y="4840"/>
                  <a:pt x="18416" y="4793"/>
                  <a:pt x="18342" y="4715"/>
                </a:cubicBezTo>
                <a:cubicBezTo>
                  <a:pt x="18257" y="4625"/>
                  <a:pt x="18192" y="4555"/>
                  <a:pt x="18137" y="4491"/>
                </a:cubicBezTo>
                <a:cubicBezTo>
                  <a:pt x="17923" y="4326"/>
                  <a:pt x="17892" y="4245"/>
                  <a:pt x="17991" y="4122"/>
                </a:cubicBezTo>
                <a:cubicBezTo>
                  <a:pt x="17998" y="4113"/>
                  <a:pt x="18010" y="4106"/>
                  <a:pt x="18019" y="4098"/>
                </a:cubicBezTo>
                <a:cubicBezTo>
                  <a:pt x="18023" y="4093"/>
                  <a:pt x="18023" y="4091"/>
                  <a:pt x="18028" y="4087"/>
                </a:cubicBezTo>
                <a:cubicBezTo>
                  <a:pt x="18034" y="4082"/>
                  <a:pt x="18045" y="4080"/>
                  <a:pt x="18051" y="4075"/>
                </a:cubicBezTo>
                <a:cubicBezTo>
                  <a:pt x="18065" y="4066"/>
                  <a:pt x="18078" y="4056"/>
                  <a:pt x="18093" y="4049"/>
                </a:cubicBezTo>
                <a:cubicBezTo>
                  <a:pt x="18110" y="4041"/>
                  <a:pt x="18129" y="4035"/>
                  <a:pt x="18150" y="4028"/>
                </a:cubicBezTo>
                <a:cubicBezTo>
                  <a:pt x="18169" y="4021"/>
                  <a:pt x="18188" y="4014"/>
                  <a:pt x="18208" y="4009"/>
                </a:cubicBezTo>
                <a:cubicBezTo>
                  <a:pt x="18223" y="4005"/>
                  <a:pt x="18238" y="4005"/>
                  <a:pt x="18254" y="4002"/>
                </a:cubicBezTo>
                <a:cubicBezTo>
                  <a:pt x="18314" y="3992"/>
                  <a:pt x="18375" y="3988"/>
                  <a:pt x="18441" y="3992"/>
                </a:cubicBezTo>
                <a:cubicBezTo>
                  <a:pt x="18459" y="3993"/>
                  <a:pt x="18478" y="3988"/>
                  <a:pt x="18495" y="3990"/>
                </a:cubicBezTo>
                <a:close/>
                <a:moveTo>
                  <a:pt x="16393" y="4245"/>
                </a:moveTo>
                <a:cubicBezTo>
                  <a:pt x="16424" y="4252"/>
                  <a:pt x="16454" y="4272"/>
                  <a:pt x="16471" y="4302"/>
                </a:cubicBezTo>
                <a:cubicBezTo>
                  <a:pt x="16507" y="4361"/>
                  <a:pt x="16488" y="4440"/>
                  <a:pt x="16430" y="4476"/>
                </a:cubicBezTo>
                <a:cubicBezTo>
                  <a:pt x="16372" y="4513"/>
                  <a:pt x="16295" y="4493"/>
                  <a:pt x="16259" y="4434"/>
                </a:cubicBezTo>
                <a:cubicBezTo>
                  <a:pt x="16223" y="4375"/>
                  <a:pt x="16242" y="4296"/>
                  <a:pt x="16300" y="4259"/>
                </a:cubicBezTo>
                <a:cubicBezTo>
                  <a:pt x="16328" y="4241"/>
                  <a:pt x="16362" y="4238"/>
                  <a:pt x="16393" y="4245"/>
                </a:cubicBezTo>
                <a:close/>
                <a:moveTo>
                  <a:pt x="5534" y="4453"/>
                </a:moveTo>
                <a:cubicBezTo>
                  <a:pt x="5652" y="4458"/>
                  <a:pt x="5753" y="4559"/>
                  <a:pt x="5691" y="4661"/>
                </a:cubicBezTo>
                <a:cubicBezTo>
                  <a:pt x="5656" y="4719"/>
                  <a:pt x="5584" y="4767"/>
                  <a:pt x="5530" y="4767"/>
                </a:cubicBezTo>
                <a:cubicBezTo>
                  <a:pt x="5374" y="4767"/>
                  <a:pt x="5295" y="4561"/>
                  <a:pt x="5419" y="4483"/>
                </a:cubicBezTo>
                <a:cubicBezTo>
                  <a:pt x="5456" y="4459"/>
                  <a:pt x="5495" y="4451"/>
                  <a:pt x="5534" y="4453"/>
                </a:cubicBezTo>
                <a:close/>
                <a:moveTo>
                  <a:pt x="20266" y="4715"/>
                </a:moveTo>
                <a:cubicBezTo>
                  <a:pt x="20207" y="4771"/>
                  <a:pt x="20235" y="5059"/>
                  <a:pt x="20338" y="5192"/>
                </a:cubicBezTo>
                <a:cubicBezTo>
                  <a:pt x="20374" y="5239"/>
                  <a:pt x="20395" y="5251"/>
                  <a:pt x="20421" y="5277"/>
                </a:cubicBezTo>
                <a:cubicBezTo>
                  <a:pt x="20460" y="5293"/>
                  <a:pt x="20481" y="5279"/>
                  <a:pt x="20486" y="5239"/>
                </a:cubicBezTo>
                <a:cubicBezTo>
                  <a:pt x="20475" y="5151"/>
                  <a:pt x="20443" y="5026"/>
                  <a:pt x="20407" y="4916"/>
                </a:cubicBezTo>
                <a:cubicBezTo>
                  <a:pt x="20407" y="4914"/>
                  <a:pt x="20408" y="4911"/>
                  <a:pt x="20407" y="4909"/>
                </a:cubicBezTo>
                <a:cubicBezTo>
                  <a:pt x="20383" y="4852"/>
                  <a:pt x="20353" y="4804"/>
                  <a:pt x="20324" y="4769"/>
                </a:cubicBezTo>
                <a:cubicBezTo>
                  <a:pt x="20324" y="4769"/>
                  <a:pt x="20325" y="4768"/>
                  <a:pt x="20324" y="4767"/>
                </a:cubicBezTo>
                <a:cubicBezTo>
                  <a:pt x="20305" y="4742"/>
                  <a:pt x="20285" y="4726"/>
                  <a:pt x="20266" y="4715"/>
                </a:cubicBezTo>
                <a:close/>
                <a:moveTo>
                  <a:pt x="18060" y="5610"/>
                </a:moveTo>
                <a:cubicBezTo>
                  <a:pt x="18090" y="5618"/>
                  <a:pt x="18121" y="5637"/>
                  <a:pt x="18139" y="5667"/>
                </a:cubicBezTo>
                <a:cubicBezTo>
                  <a:pt x="18162" y="5704"/>
                  <a:pt x="18156" y="5746"/>
                  <a:pt x="18139" y="5783"/>
                </a:cubicBezTo>
                <a:cubicBezTo>
                  <a:pt x="18173" y="5842"/>
                  <a:pt x="18154" y="5919"/>
                  <a:pt x="18097" y="5955"/>
                </a:cubicBezTo>
                <a:cubicBezTo>
                  <a:pt x="18039" y="5992"/>
                  <a:pt x="17965" y="5972"/>
                  <a:pt x="17929" y="5913"/>
                </a:cubicBezTo>
                <a:cubicBezTo>
                  <a:pt x="17906" y="5875"/>
                  <a:pt x="17912" y="5835"/>
                  <a:pt x="17929" y="5797"/>
                </a:cubicBezTo>
                <a:cubicBezTo>
                  <a:pt x="17895" y="5738"/>
                  <a:pt x="17911" y="5663"/>
                  <a:pt x="17968" y="5627"/>
                </a:cubicBezTo>
                <a:cubicBezTo>
                  <a:pt x="17997" y="5609"/>
                  <a:pt x="18029" y="5603"/>
                  <a:pt x="18060" y="5610"/>
                </a:cubicBezTo>
                <a:close/>
                <a:moveTo>
                  <a:pt x="20881" y="5679"/>
                </a:moveTo>
                <a:cubicBezTo>
                  <a:pt x="20772" y="5680"/>
                  <a:pt x="20780" y="5795"/>
                  <a:pt x="20895" y="6045"/>
                </a:cubicBezTo>
                <a:cubicBezTo>
                  <a:pt x="20970" y="6207"/>
                  <a:pt x="21067" y="6316"/>
                  <a:pt x="21114" y="6286"/>
                </a:cubicBezTo>
                <a:cubicBezTo>
                  <a:pt x="21123" y="6280"/>
                  <a:pt x="21130" y="6270"/>
                  <a:pt x="21137" y="6262"/>
                </a:cubicBezTo>
                <a:cubicBezTo>
                  <a:pt x="21174" y="6141"/>
                  <a:pt x="21194" y="6031"/>
                  <a:pt x="21179" y="5946"/>
                </a:cubicBezTo>
                <a:cubicBezTo>
                  <a:pt x="21179" y="5945"/>
                  <a:pt x="21179" y="5942"/>
                  <a:pt x="21179" y="5941"/>
                </a:cubicBezTo>
                <a:cubicBezTo>
                  <a:pt x="21178" y="5939"/>
                  <a:pt x="21176" y="5939"/>
                  <a:pt x="21176" y="5936"/>
                </a:cubicBezTo>
                <a:cubicBezTo>
                  <a:pt x="21153" y="5827"/>
                  <a:pt x="21083" y="5750"/>
                  <a:pt x="20971" y="5702"/>
                </a:cubicBezTo>
                <a:cubicBezTo>
                  <a:pt x="20939" y="5692"/>
                  <a:pt x="20903" y="5679"/>
                  <a:pt x="20881" y="5679"/>
                </a:cubicBezTo>
                <a:close/>
                <a:moveTo>
                  <a:pt x="18693" y="5856"/>
                </a:moveTo>
                <a:cubicBezTo>
                  <a:pt x="18733" y="5858"/>
                  <a:pt x="18775" y="5876"/>
                  <a:pt x="18818" y="5913"/>
                </a:cubicBezTo>
                <a:cubicBezTo>
                  <a:pt x="18904" y="5985"/>
                  <a:pt x="18949" y="6089"/>
                  <a:pt x="18915" y="6144"/>
                </a:cubicBezTo>
                <a:cubicBezTo>
                  <a:pt x="18895" y="6178"/>
                  <a:pt x="18869" y="6204"/>
                  <a:pt x="18841" y="6220"/>
                </a:cubicBezTo>
                <a:cubicBezTo>
                  <a:pt x="18786" y="6252"/>
                  <a:pt x="18720" y="6249"/>
                  <a:pt x="18663" y="6213"/>
                </a:cubicBezTo>
                <a:cubicBezTo>
                  <a:pt x="18635" y="6194"/>
                  <a:pt x="18608" y="6168"/>
                  <a:pt x="18587" y="6132"/>
                </a:cubicBezTo>
                <a:cubicBezTo>
                  <a:pt x="18560" y="6087"/>
                  <a:pt x="18551" y="6044"/>
                  <a:pt x="18552" y="6005"/>
                </a:cubicBezTo>
                <a:cubicBezTo>
                  <a:pt x="18552" y="5994"/>
                  <a:pt x="18555" y="5984"/>
                  <a:pt x="18557" y="5974"/>
                </a:cubicBezTo>
                <a:cubicBezTo>
                  <a:pt x="18562" y="5948"/>
                  <a:pt x="18572" y="5927"/>
                  <a:pt x="18587" y="5908"/>
                </a:cubicBezTo>
                <a:cubicBezTo>
                  <a:pt x="18594" y="5900"/>
                  <a:pt x="18597" y="5893"/>
                  <a:pt x="18605" y="5887"/>
                </a:cubicBezTo>
                <a:cubicBezTo>
                  <a:pt x="18629" y="5867"/>
                  <a:pt x="18658" y="5854"/>
                  <a:pt x="18693" y="5856"/>
                </a:cubicBezTo>
                <a:close/>
                <a:moveTo>
                  <a:pt x="20416" y="5903"/>
                </a:moveTo>
                <a:cubicBezTo>
                  <a:pt x="20351" y="5903"/>
                  <a:pt x="20328" y="5954"/>
                  <a:pt x="20366" y="6017"/>
                </a:cubicBezTo>
                <a:cubicBezTo>
                  <a:pt x="20372" y="6026"/>
                  <a:pt x="20378" y="6034"/>
                  <a:pt x="20384" y="6043"/>
                </a:cubicBezTo>
                <a:cubicBezTo>
                  <a:pt x="20385" y="6043"/>
                  <a:pt x="20385" y="6044"/>
                  <a:pt x="20386" y="6045"/>
                </a:cubicBezTo>
                <a:cubicBezTo>
                  <a:pt x="20439" y="6095"/>
                  <a:pt x="20478" y="6079"/>
                  <a:pt x="20532" y="6014"/>
                </a:cubicBezTo>
                <a:cubicBezTo>
                  <a:pt x="20530" y="5953"/>
                  <a:pt x="20479" y="5903"/>
                  <a:pt x="20416" y="5903"/>
                </a:cubicBezTo>
                <a:close/>
                <a:moveTo>
                  <a:pt x="21419" y="7106"/>
                </a:moveTo>
                <a:cubicBezTo>
                  <a:pt x="21406" y="7107"/>
                  <a:pt x="21393" y="7104"/>
                  <a:pt x="21377" y="7110"/>
                </a:cubicBezTo>
                <a:cubicBezTo>
                  <a:pt x="21285" y="7147"/>
                  <a:pt x="21212" y="7318"/>
                  <a:pt x="21181" y="7488"/>
                </a:cubicBezTo>
                <a:cubicBezTo>
                  <a:pt x="21181" y="7491"/>
                  <a:pt x="21181" y="7493"/>
                  <a:pt x="21181" y="7495"/>
                </a:cubicBezTo>
                <a:cubicBezTo>
                  <a:pt x="21181" y="7498"/>
                  <a:pt x="21179" y="7499"/>
                  <a:pt x="21179" y="7502"/>
                </a:cubicBezTo>
                <a:cubicBezTo>
                  <a:pt x="21150" y="7676"/>
                  <a:pt x="21164" y="7848"/>
                  <a:pt x="21246" y="7883"/>
                </a:cubicBezTo>
                <a:cubicBezTo>
                  <a:pt x="21428" y="7959"/>
                  <a:pt x="21591" y="7891"/>
                  <a:pt x="21578" y="7743"/>
                </a:cubicBezTo>
                <a:cubicBezTo>
                  <a:pt x="21572" y="7671"/>
                  <a:pt x="21559" y="7490"/>
                  <a:pt x="21550" y="7337"/>
                </a:cubicBezTo>
                <a:cubicBezTo>
                  <a:pt x="21515" y="7241"/>
                  <a:pt x="21470" y="7158"/>
                  <a:pt x="21419" y="7106"/>
                </a:cubicBezTo>
                <a:close/>
                <a:moveTo>
                  <a:pt x="4386" y="9588"/>
                </a:moveTo>
                <a:cubicBezTo>
                  <a:pt x="4415" y="9591"/>
                  <a:pt x="4441" y="9612"/>
                  <a:pt x="4465" y="9647"/>
                </a:cubicBezTo>
                <a:cubicBezTo>
                  <a:pt x="4466" y="9649"/>
                  <a:pt x="4468" y="9651"/>
                  <a:pt x="4469" y="9652"/>
                </a:cubicBezTo>
                <a:cubicBezTo>
                  <a:pt x="4471" y="9655"/>
                  <a:pt x="4472" y="9657"/>
                  <a:pt x="4474" y="9661"/>
                </a:cubicBezTo>
                <a:cubicBezTo>
                  <a:pt x="4519" y="9734"/>
                  <a:pt x="4505" y="9845"/>
                  <a:pt x="4444" y="9907"/>
                </a:cubicBezTo>
                <a:cubicBezTo>
                  <a:pt x="4370" y="9983"/>
                  <a:pt x="4306" y="9978"/>
                  <a:pt x="4252" y="9888"/>
                </a:cubicBezTo>
                <a:cubicBezTo>
                  <a:pt x="4222" y="9839"/>
                  <a:pt x="4228" y="9776"/>
                  <a:pt x="4248" y="9718"/>
                </a:cubicBezTo>
                <a:cubicBezTo>
                  <a:pt x="4249" y="9676"/>
                  <a:pt x="4261" y="9632"/>
                  <a:pt x="4299" y="9609"/>
                </a:cubicBezTo>
                <a:cubicBezTo>
                  <a:pt x="4308" y="9603"/>
                  <a:pt x="4319" y="9608"/>
                  <a:pt x="4329" y="9605"/>
                </a:cubicBezTo>
                <a:cubicBezTo>
                  <a:pt x="4349" y="9593"/>
                  <a:pt x="4368" y="9587"/>
                  <a:pt x="4386" y="9588"/>
                </a:cubicBezTo>
                <a:close/>
                <a:moveTo>
                  <a:pt x="441" y="9926"/>
                </a:moveTo>
                <a:lnTo>
                  <a:pt x="573" y="10087"/>
                </a:lnTo>
                <a:cubicBezTo>
                  <a:pt x="672" y="10206"/>
                  <a:pt x="746" y="10276"/>
                  <a:pt x="785" y="10304"/>
                </a:cubicBezTo>
                <a:cubicBezTo>
                  <a:pt x="786" y="10305"/>
                  <a:pt x="789" y="10305"/>
                  <a:pt x="790" y="10306"/>
                </a:cubicBezTo>
                <a:cubicBezTo>
                  <a:pt x="808" y="10312"/>
                  <a:pt x="820" y="10312"/>
                  <a:pt x="827" y="10304"/>
                </a:cubicBezTo>
                <a:cubicBezTo>
                  <a:pt x="829" y="10302"/>
                  <a:pt x="826" y="10297"/>
                  <a:pt x="827" y="10295"/>
                </a:cubicBezTo>
                <a:cubicBezTo>
                  <a:pt x="824" y="10281"/>
                  <a:pt x="825" y="10269"/>
                  <a:pt x="818" y="10254"/>
                </a:cubicBezTo>
                <a:cubicBezTo>
                  <a:pt x="814" y="10248"/>
                  <a:pt x="799" y="10234"/>
                  <a:pt x="795" y="10228"/>
                </a:cubicBezTo>
                <a:cubicBezTo>
                  <a:pt x="754" y="10181"/>
                  <a:pt x="707" y="10128"/>
                  <a:pt x="612" y="10046"/>
                </a:cubicBezTo>
                <a:lnTo>
                  <a:pt x="483" y="9935"/>
                </a:lnTo>
                <a:cubicBezTo>
                  <a:pt x="461" y="9922"/>
                  <a:pt x="451" y="9924"/>
                  <a:pt x="441" y="9926"/>
                </a:cubicBezTo>
                <a:close/>
                <a:moveTo>
                  <a:pt x="2275" y="11225"/>
                </a:moveTo>
                <a:cubicBezTo>
                  <a:pt x="2240" y="11205"/>
                  <a:pt x="2217" y="11256"/>
                  <a:pt x="2178" y="11362"/>
                </a:cubicBezTo>
                <a:cubicBezTo>
                  <a:pt x="2135" y="11483"/>
                  <a:pt x="2068" y="11554"/>
                  <a:pt x="1977" y="11589"/>
                </a:cubicBezTo>
                <a:cubicBezTo>
                  <a:pt x="1883" y="11662"/>
                  <a:pt x="1777" y="11696"/>
                  <a:pt x="1712" y="11629"/>
                </a:cubicBezTo>
                <a:cubicBezTo>
                  <a:pt x="1697" y="11614"/>
                  <a:pt x="1686" y="11613"/>
                  <a:pt x="1677" y="11613"/>
                </a:cubicBezTo>
                <a:cubicBezTo>
                  <a:pt x="1654" y="11636"/>
                  <a:pt x="1656" y="11696"/>
                  <a:pt x="1684" y="11771"/>
                </a:cubicBezTo>
                <a:cubicBezTo>
                  <a:pt x="1722" y="11873"/>
                  <a:pt x="1753" y="12008"/>
                  <a:pt x="1753" y="12073"/>
                </a:cubicBezTo>
                <a:cubicBezTo>
                  <a:pt x="1753" y="12137"/>
                  <a:pt x="1819" y="12162"/>
                  <a:pt x="1901" y="12130"/>
                </a:cubicBezTo>
                <a:cubicBezTo>
                  <a:pt x="1983" y="12098"/>
                  <a:pt x="2119" y="12116"/>
                  <a:pt x="2201" y="12168"/>
                </a:cubicBezTo>
                <a:cubicBezTo>
                  <a:pt x="2297" y="12229"/>
                  <a:pt x="2399" y="12194"/>
                  <a:pt x="2483" y="12076"/>
                </a:cubicBezTo>
                <a:cubicBezTo>
                  <a:pt x="2531" y="12009"/>
                  <a:pt x="2554" y="11947"/>
                  <a:pt x="2552" y="11872"/>
                </a:cubicBezTo>
                <a:cubicBezTo>
                  <a:pt x="2544" y="11814"/>
                  <a:pt x="2530" y="11756"/>
                  <a:pt x="2515" y="11698"/>
                </a:cubicBezTo>
                <a:cubicBezTo>
                  <a:pt x="2497" y="11644"/>
                  <a:pt x="2473" y="11581"/>
                  <a:pt x="2439" y="11509"/>
                </a:cubicBezTo>
                <a:cubicBezTo>
                  <a:pt x="2358" y="11335"/>
                  <a:pt x="2311" y="11245"/>
                  <a:pt x="2275" y="11225"/>
                </a:cubicBezTo>
                <a:close/>
                <a:moveTo>
                  <a:pt x="3391" y="11530"/>
                </a:moveTo>
                <a:cubicBezTo>
                  <a:pt x="3422" y="11538"/>
                  <a:pt x="3452" y="11554"/>
                  <a:pt x="3469" y="11584"/>
                </a:cubicBezTo>
                <a:cubicBezTo>
                  <a:pt x="3505" y="11643"/>
                  <a:pt x="3486" y="11723"/>
                  <a:pt x="3428" y="11759"/>
                </a:cubicBezTo>
                <a:cubicBezTo>
                  <a:pt x="3370" y="11796"/>
                  <a:pt x="3293" y="11778"/>
                  <a:pt x="3257" y="11719"/>
                </a:cubicBezTo>
                <a:cubicBezTo>
                  <a:pt x="3221" y="11660"/>
                  <a:pt x="3240" y="11581"/>
                  <a:pt x="3298" y="11544"/>
                </a:cubicBezTo>
                <a:cubicBezTo>
                  <a:pt x="3326" y="11526"/>
                  <a:pt x="3360" y="11523"/>
                  <a:pt x="3391" y="11530"/>
                </a:cubicBezTo>
                <a:close/>
                <a:moveTo>
                  <a:pt x="19721" y="14596"/>
                </a:moveTo>
                <a:cubicBezTo>
                  <a:pt x="19702" y="14589"/>
                  <a:pt x="19676" y="14593"/>
                  <a:pt x="19647" y="14610"/>
                </a:cubicBezTo>
                <a:cubicBezTo>
                  <a:pt x="19639" y="14617"/>
                  <a:pt x="19633" y="14634"/>
                  <a:pt x="19624" y="14643"/>
                </a:cubicBezTo>
                <a:cubicBezTo>
                  <a:pt x="19600" y="14692"/>
                  <a:pt x="19573" y="14739"/>
                  <a:pt x="19555" y="14809"/>
                </a:cubicBezTo>
                <a:cubicBezTo>
                  <a:pt x="19553" y="14816"/>
                  <a:pt x="19553" y="14822"/>
                  <a:pt x="19550" y="14828"/>
                </a:cubicBezTo>
                <a:cubicBezTo>
                  <a:pt x="19568" y="14857"/>
                  <a:pt x="19598" y="14867"/>
                  <a:pt x="19643" y="14839"/>
                </a:cubicBezTo>
                <a:cubicBezTo>
                  <a:pt x="19704" y="14800"/>
                  <a:pt x="19756" y="14718"/>
                  <a:pt x="19756" y="14655"/>
                </a:cubicBezTo>
                <a:cubicBezTo>
                  <a:pt x="19756" y="14624"/>
                  <a:pt x="19741" y="14604"/>
                  <a:pt x="19721" y="14596"/>
                </a:cubicBezTo>
                <a:close/>
                <a:moveTo>
                  <a:pt x="19305" y="15173"/>
                </a:moveTo>
                <a:cubicBezTo>
                  <a:pt x="19297" y="15173"/>
                  <a:pt x="19290" y="15176"/>
                  <a:pt x="19282" y="15177"/>
                </a:cubicBezTo>
                <a:cubicBezTo>
                  <a:pt x="19241" y="15178"/>
                  <a:pt x="19205" y="15184"/>
                  <a:pt x="19174" y="15194"/>
                </a:cubicBezTo>
                <a:cubicBezTo>
                  <a:pt x="19150" y="15202"/>
                  <a:pt x="19125" y="15211"/>
                  <a:pt x="19111" y="15222"/>
                </a:cubicBezTo>
                <a:cubicBezTo>
                  <a:pt x="19104" y="15237"/>
                  <a:pt x="19100" y="15255"/>
                  <a:pt x="19097" y="15274"/>
                </a:cubicBezTo>
                <a:cubicBezTo>
                  <a:pt x="19098" y="15279"/>
                  <a:pt x="19104" y="15283"/>
                  <a:pt x="19107" y="15288"/>
                </a:cubicBezTo>
                <a:cubicBezTo>
                  <a:pt x="19131" y="15319"/>
                  <a:pt x="19193" y="15340"/>
                  <a:pt x="19273" y="15347"/>
                </a:cubicBezTo>
                <a:cubicBezTo>
                  <a:pt x="19353" y="15340"/>
                  <a:pt x="19435" y="15306"/>
                  <a:pt x="19462" y="15262"/>
                </a:cubicBezTo>
                <a:cubicBezTo>
                  <a:pt x="19491" y="15213"/>
                  <a:pt x="19420" y="15174"/>
                  <a:pt x="19305" y="15173"/>
                </a:cubicBezTo>
                <a:close/>
                <a:moveTo>
                  <a:pt x="17989" y="15579"/>
                </a:moveTo>
                <a:cubicBezTo>
                  <a:pt x="17843" y="15579"/>
                  <a:pt x="17199" y="16219"/>
                  <a:pt x="17199" y="16365"/>
                </a:cubicBezTo>
                <a:cubicBezTo>
                  <a:pt x="17199" y="16434"/>
                  <a:pt x="17327" y="16491"/>
                  <a:pt x="17483" y="16491"/>
                </a:cubicBezTo>
                <a:cubicBezTo>
                  <a:pt x="17552" y="16491"/>
                  <a:pt x="17602" y="16477"/>
                  <a:pt x="17642" y="16462"/>
                </a:cubicBezTo>
                <a:cubicBezTo>
                  <a:pt x="17664" y="16432"/>
                  <a:pt x="17686" y="16405"/>
                  <a:pt x="17702" y="16377"/>
                </a:cubicBezTo>
                <a:cubicBezTo>
                  <a:pt x="17679" y="16335"/>
                  <a:pt x="17713" y="16254"/>
                  <a:pt x="17769" y="16167"/>
                </a:cubicBezTo>
                <a:cubicBezTo>
                  <a:pt x="17784" y="16128"/>
                  <a:pt x="17805" y="16088"/>
                  <a:pt x="17836" y="16049"/>
                </a:cubicBezTo>
                <a:cubicBezTo>
                  <a:pt x="17851" y="16029"/>
                  <a:pt x="17876" y="16015"/>
                  <a:pt x="17896" y="15997"/>
                </a:cubicBezTo>
                <a:cubicBezTo>
                  <a:pt x="18039" y="15838"/>
                  <a:pt x="18108" y="15693"/>
                  <a:pt x="18074" y="15624"/>
                </a:cubicBezTo>
                <a:cubicBezTo>
                  <a:pt x="18070" y="15617"/>
                  <a:pt x="18062" y="15612"/>
                  <a:pt x="18058" y="15605"/>
                </a:cubicBezTo>
                <a:cubicBezTo>
                  <a:pt x="18042" y="15591"/>
                  <a:pt x="18021" y="15579"/>
                  <a:pt x="17989" y="15579"/>
                </a:cubicBezTo>
                <a:close/>
                <a:moveTo>
                  <a:pt x="18557" y="15640"/>
                </a:moveTo>
                <a:cubicBezTo>
                  <a:pt x="18547" y="15639"/>
                  <a:pt x="18532" y="15645"/>
                  <a:pt x="18522" y="15645"/>
                </a:cubicBezTo>
                <a:cubicBezTo>
                  <a:pt x="18465" y="15685"/>
                  <a:pt x="18421" y="15757"/>
                  <a:pt x="18421" y="15813"/>
                </a:cubicBezTo>
                <a:cubicBezTo>
                  <a:pt x="18421" y="15837"/>
                  <a:pt x="18427" y="15849"/>
                  <a:pt x="18430" y="15865"/>
                </a:cubicBezTo>
                <a:cubicBezTo>
                  <a:pt x="18455" y="15872"/>
                  <a:pt x="18483" y="15869"/>
                  <a:pt x="18511" y="15860"/>
                </a:cubicBezTo>
                <a:cubicBezTo>
                  <a:pt x="18519" y="15828"/>
                  <a:pt x="18525" y="15797"/>
                  <a:pt x="18532" y="15765"/>
                </a:cubicBezTo>
                <a:cubicBezTo>
                  <a:pt x="18533" y="15757"/>
                  <a:pt x="18535" y="15750"/>
                  <a:pt x="18536" y="15742"/>
                </a:cubicBezTo>
                <a:cubicBezTo>
                  <a:pt x="18543" y="15709"/>
                  <a:pt x="18551" y="15674"/>
                  <a:pt x="18557" y="15640"/>
                </a:cubicBezTo>
                <a:close/>
                <a:moveTo>
                  <a:pt x="19026" y="15754"/>
                </a:moveTo>
                <a:lnTo>
                  <a:pt x="19012" y="15843"/>
                </a:lnTo>
                <a:cubicBezTo>
                  <a:pt x="19004" y="15930"/>
                  <a:pt x="19005" y="15985"/>
                  <a:pt x="19033" y="15964"/>
                </a:cubicBezTo>
                <a:lnTo>
                  <a:pt x="19065" y="15893"/>
                </a:lnTo>
                <a:cubicBezTo>
                  <a:pt x="19068" y="15859"/>
                  <a:pt x="19065" y="15821"/>
                  <a:pt x="19051" y="15784"/>
                </a:cubicBezTo>
                <a:cubicBezTo>
                  <a:pt x="19040" y="15756"/>
                  <a:pt x="19034" y="15756"/>
                  <a:pt x="19026" y="15754"/>
                </a:cubicBezTo>
                <a:close/>
                <a:moveTo>
                  <a:pt x="16721" y="16491"/>
                </a:moveTo>
                <a:cubicBezTo>
                  <a:pt x="16641" y="16492"/>
                  <a:pt x="16654" y="16538"/>
                  <a:pt x="16755" y="16604"/>
                </a:cubicBezTo>
                <a:cubicBezTo>
                  <a:pt x="16801" y="16635"/>
                  <a:pt x="16811" y="16632"/>
                  <a:pt x="16841" y="16649"/>
                </a:cubicBezTo>
                <a:cubicBezTo>
                  <a:pt x="16848" y="16652"/>
                  <a:pt x="16852" y="16653"/>
                  <a:pt x="16859" y="16656"/>
                </a:cubicBezTo>
                <a:cubicBezTo>
                  <a:pt x="16898" y="16677"/>
                  <a:pt x="16923" y="16687"/>
                  <a:pt x="16954" y="16703"/>
                </a:cubicBezTo>
                <a:cubicBezTo>
                  <a:pt x="16967" y="16694"/>
                  <a:pt x="16958" y="16665"/>
                  <a:pt x="16922" y="16604"/>
                </a:cubicBezTo>
                <a:cubicBezTo>
                  <a:pt x="16884" y="16542"/>
                  <a:pt x="16794" y="16490"/>
                  <a:pt x="16721" y="16491"/>
                </a:cubicBezTo>
                <a:close/>
                <a:moveTo>
                  <a:pt x="3589" y="17915"/>
                </a:moveTo>
                <a:cubicBezTo>
                  <a:pt x="3574" y="17930"/>
                  <a:pt x="3584" y="17983"/>
                  <a:pt x="3608" y="18078"/>
                </a:cubicBezTo>
                <a:cubicBezTo>
                  <a:pt x="3621" y="18130"/>
                  <a:pt x="3631" y="18166"/>
                  <a:pt x="3643" y="18199"/>
                </a:cubicBezTo>
                <a:cubicBezTo>
                  <a:pt x="3680" y="18244"/>
                  <a:pt x="3722" y="18273"/>
                  <a:pt x="3758" y="18250"/>
                </a:cubicBezTo>
                <a:cubicBezTo>
                  <a:pt x="3798" y="18225"/>
                  <a:pt x="3806" y="18167"/>
                  <a:pt x="3800" y="18106"/>
                </a:cubicBezTo>
                <a:cubicBezTo>
                  <a:pt x="3799" y="18104"/>
                  <a:pt x="3798" y="18101"/>
                  <a:pt x="3797" y="18099"/>
                </a:cubicBezTo>
                <a:cubicBezTo>
                  <a:pt x="3780" y="18056"/>
                  <a:pt x="3746" y="18012"/>
                  <a:pt x="3703" y="17976"/>
                </a:cubicBezTo>
                <a:cubicBezTo>
                  <a:pt x="3639" y="17921"/>
                  <a:pt x="3603" y="17901"/>
                  <a:pt x="3589" y="17915"/>
                </a:cubicBezTo>
                <a:close/>
                <a:moveTo>
                  <a:pt x="13741" y="18553"/>
                </a:moveTo>
                <a:cubicBezTo>
                  <a:pt x="13704" y="18552"/>
                  <a:pt x="13662" y="18559"/>
                  <a:pt x="13623" y="18574"/>
                </a:cubicBezTo>
                <a:cubicBezTo>
                  <a:pt x="13582" y="18591"/>
                  <a:pt x="13568" y="18605"/>
                  <a:pt x="13575" y="18617"/>
                </a:cubicBezTo>
                <a:cubicBezTo>
                  <a:pt x="13607" y="18623"/>
                  <a:pt x="13635" y="18630"/>
                  <a:pt x="13699" y="18631"/>
                </a:cubicBezTo>
                <a:cubicBezTo>
                  <a:pt x="13761" y="18632"/>
                  <a:pt x="13796" y="18624"/>
                  <a:pt x="13831" y="18619"/>
                </a:cubicBezTo>
                <a:cubicBezTo>
                  <a:pt x="13843" y="18609"/>
                  <a:pt x="13850" y="18598"/>
                  <a:pt x="13836" y="18584"/>
                </a:cubicBezTo>
                <a:cubicBezTo>
                  <a:pt x="13818" y="18566"/>
                  <a:pt x="13786" y="18557"/>
                  <a:pt x="13750" y="18555"/>
                </a:cubicBezTo>
                <a:cubicBezTo>
                  <a:pt x="13747" y="18554"/>
                  <a:pt x="13745" y="18553"/>
                  <a:pt x="13741" y="18553"/>
                </a:cubicBezTo>
                <a:close/>
                <a:moveTo>
                  <a:pt x="15018" y="18813"/>
                </a:moveTo>
                <a:cubicBezTo>
                  <a:pt x="14997" y="18810"/>
                  <a:pt x="14970" y="18812"/>
                  <a:pt x="14931" y="18815"/>
                </a:cubicBezTo>
                <a:cubicBezTo>
                  <a:pt x="14874" y="18821"/>
                  <a:pt x="14798" y="18834"/>
                  <a:pt x="14702" y="18853"/>
                </a:cubicBezTo>
                <a:cubicBezTo>
                  <a:pt x="14416" y="18909"/>
                  <a:pt x="14402" y="18928"/>
                  <a:pt x="14591" y="18999"/>
                </a:cubicBezTo>
                <a:cubicBezTo>
                  <a:pt x="14646" y="19019"/>
                  <a:pt x="14709" y="19024"/>
                  <a:pt x="14769" y="19021"/>
                </a:cubicBezTo>
                <a:cubicBezTo>
                  <a:pt x="14833" y="19000"/>
                  <a:pt x="14897" y="18975"/>
                  <a:pt x="14974" y="18940"/>
                </a:cubicBezTo>
                <a:cubicBezTo>
                  <a:pt x="15059" y="18865"/>
                  <a:pt x="15079" y="18823"/>
                  <a:pt x="15018" y="18813"/>
                </a:cubicBezTo>
                <a:close/>
                <a:moveTo>
                  <a:pt x="10815" y="18872"/>
                </a:moveTo>
                <a:cubicBezTo>
                  <a:pt x="10848" y="18889"/>
                  <a:pt x="10880" y="18907"/>
                  <a:pt x="10909" y="18919"/>
                </a:cubicBezTo>
                <a:cubicBezTo>
                  <a:pt x="10910" y="18920"/>
                  <a:pt x="10911" y="18920"/>
                  <a:pt x="10912" y="18921"/>
                </a:cubicBezTo>
                <a:cubicBezTo>
                  <a:pt x="10912" y="18921"/>
                  <a:pt x="10914" y="18921"/>
                  <a:pt x="10914" y="18921"/>
                </a:cubicBezTo>
                <a:cubicBezTo>
                  <a:pt x="10957" y="18933"/>
                  <a:pt x="10995" y="18942"/>
                  <a:pt x="11032" y="18950"/>
                </a:cubicBezTo>
                <a:cubicBezTo>
                  <a:pt x="11048" y="18952"/>
                  <a:pt x="11064" y="18956"/>
                  <a:pt x="11080" y="18957"/>
                </a:cubicBezTo>
                <a:cubicBezTo>
                  <a:pt x="11006" y="18943"/>
                  <a:pt x="10917" y="18914"/>
                  <a:pt x="10815" y="18872"/>
                </a:cubicBezTo>
                <a:close/>
                <a:moveTo>
                  <a:pt x="14088" y="18995"/>
                </a:moveTo>
                <a:cubicBezTo>
                  <a:pt x="14051" y="18995"/>
                  <a:pt x="14020" y="18997"/>
                  <a:pt x="13995" y="19004"/>
                </a:cubicBezTo>
                <a:cubicBezTo>
                  <a:pt x="13922" y="19025"/>
                  <a:pt x="13903" y="19078"/>
                  <a:pt x="13935" y="19165"/>
                </a:cubicBezTo>
                <a:cubicBezTo>
                  <a:pt x="13956" y="19219"/>
                  <a:pt x="13986" y="19260"/>
                  <a:pt x="14018" y="19292"/>
                </a:cubicBezTo>
                <a:cubicBezTo>
                  <a:pt x="14122" y="19264"/>
                  <a:pt x="14214" y="19227"/>
                  <a:pt x="14240" y="19160"/>
                </a:cubicBezTo>
                <a:cubicBezTo>
                  <a:pt x="14279" y="19050"/>
                  <a:pt x="14230" y="18995"/>
                  <a:pt x="14088" y="18995"/>
                </a:cubicBezTo>
                <a:close/>
                <a:moveTo>
                  <a:pt x="12889" y="19006"/>
                </a:moveTo>
                <a:cubicBezTo>
                  <a:pt x="12856" y="19057"/>
                  <a:pt x="12843" y="19105"/>
                  <a:pt x="12840" y="19146"/>
                </a:cubicBezTo>
                <a:cubicBezTo>
                  <a:pt x="12873" y="19189"/>
                  <a:pt x="12905" y="19221"/>
                  <a:pt x="12926" y="19221"/>
                </a:cubicBezTo>
                <a:cubicBezTo>
                  <a:pt x="12953" y="19221"/>
                  <a:pt x="12976" y="19171"/>
                  <a:pt x="12976" y="19108"/>
                </a:cubicBezTo>
                <a:cubicBezTo>
                  <a:pt x="12976" y="19083"/>
                  <a:pt x="12964" y="19061"/>
                  <a:pt x="12949" y="19042"/>
                </a:cubicBezTo>
                <a:cubicBezTo>
                  <a:pt x="12935" y="19028"/>
                  <a:pt x="12916" y="19016"/>
                  <a:pt x="12896" y="19009"/>
                </a:cubicBezTo>
                <a:cubicBezTo>
                  <a:pt x="12895" y="19009"/>
                  <a:pt x="12893" y="19010"/>
                  <a:pt x="12893" y="19009"/>
                </a:cubicBezTo>
                <a:cubicBezTo>
                  <a:pt x="12891" y="19009"/>
                  <a:pt x="12890" y="19006"/>
                  <a:pt x="12889" y="19006"/>
                </a:cubicBezTo>
                <a:close/>
                <a:moveTo>
                  <a:pt x="13880" y="19701"/>
                </a:moveTo>
                <a:cubicBezTo>
                  <a:pt x="13840" y="19694"/>
                  <a:pt x="13713" y="19707"/>
                  <a:pt x="13582" y="19720"/>
                </a:cubicBezTo>
                <a:cubicBezTo>
                  <a:pt x="13534" y="19740"/>
                  <a:pt x="13491" y="19763"/>
                  <a:pt x="13475" y="19791"/>
                </a:cubicBezTo>
                <a:cubicBezTo>
                  <a:pt x="13458" y="19819"/>
                  <a:pt x="13461" y="19840"/>
                  <a:pt x="13466" y="19857"/>
                </a:cubicBezTo>
                <a:cubicBezTo>
                  <a:pt x="13484" y="19852"/>
                  <a:pt x="13503" y="19844"/>
                  <a:pt x="13517" y="19843"/>
                </a:cubicBezTo>
                <a:cubicBezTo>
                  <a:pt x="13622" y="19836"/>
                  <a:pt x="13695" y="19828"/>
                  <a:pt x="13764" y="19821"/>
                </a:cubicBezTo>
                <a:cubicBezTo>
                  <a:pt x="13788" y="19810"/>
                  <a:pt x="13812" y="19805"/>
                  <a:pt x="13833" y="19791"/>
                </a:cubicBezTo>
                <a:cubicBezTo>
                  <a:pt x="13911" y="19740"/>
                  <a:pt x="13932" y="19711"/>
                  <a:pt x="13880" y="19701"/>
                </a:cubicBezTo>
                <a:close/>
                <a:moveTo>
                  <a:pt x="13094" y="19791"/>
                </a:moveTo>
                <a:cubicBezTo>
                  <a:pt x="13030" y="19791"/>
                  <a:pt x="12976" y="19842"/>
                  <a:pt x="12976" y="19904"/>
                </a:cubicBezTo>
                <a:cubicBezTo>
                  <a:pt x="12976" y="19967"/>
                  <a:pt x="12998" y="20017"/>
                  <a:pt x="13025" y="20017"/>
                </a:cubicBezTo>
                <a:cubicBezTo>
                  <a:pt x="13052" y="20017"/>
                  <a:pt x="13105" y="19967"/>
                  <a:pt x="13143" y="19904"/>
                </a:cubicBezTo>
                <a:cubicBezTo>
                  <a:pt x="13181" y="19842"/>
                  <a:pt x="13159" y="19791"/>
                  <a:pt x="13094" y="19791"/>
                </a:cubicBezTo>
                <a:close/>
                <a:moveTo>
                  <a:pt x="14480" y="20700"/>
                </a:moveTo>
                <a:cubicBezTo>
                  <a:pt x="14466" y="20702"/>
                  <a:pt x="14444" y="20709"/>
                  <a:pt x="14427" y="20714"/>
                </a:cubicBezTo>
                <a:cubicBezTo>
                  <a:pt x="14391" y="20731"/>
                  <a:pt x="14393" y="20727"/>
                  <a:pt x="14342" y="20752"/>
                </a:cubicBezTo>
                <a:cubicBezTo>
                  <a:pt x="14146" y="20849"/>
                  <a:pt x="13773" y="20937"/>
                  <a:pt x="13510" y="20946"/>
                </a:cubicBezTo>
                <a:lnTo>
                  <a:pt x="13314" y="20953"/>
                </a:lnTo>
                <a:cubicBezTo>
                  <a:pt x="13253" y="20964"/>
                  <a:pt x="13198" y="20975"/>
                  <a:pt x="13159" y="20984"/>
                </a:cubicBezTo>
                <a:lnTo>
                  <a:pt x="13475" y="21031"/>
                </a:lnTo>
                <a:cubicBezTo>
                  <a:pt x="13532" y="21040"/>
                  <a:pt x="13581" y="21052"/>
                  <a:pt x="13628" y="21064"/>
                </a:cubicBezTo>
                <a:cubicBezTo>
                  <a:pt x="13817" y="21112"/>
                  <a:pt x="13921" y="21183"/>
                  <a:pt x="13921" y="21272"/>
                </a:cubicBezTo>
                <a:cubicBezTo>
                  <a:pt x="13921" y="21360"/>
                  <a:pt x="13965" y="21459"/>
                  <a:pt x="14021" y="21510"/>
                </a:cubicBezTo>
                <a:cubicBezTo>
                  <a:pt x="14026" y="21516"/>
                  <a:pt x="14031" y="21523"/>
                  <a:pt x="14037" y="21529"/>
                </a:cubicBezTo>
                <a:cubicBezTo>
                  <a:pt x="14113" y="21585"/>
                  <a:pt x="14168" y="21600"/>
                  <a:pt x="14210" y="21593"/>
                </a:cubicBezTo>
                <a:cubicBezTo>
                  <a:pt x="14220" y="21585"/>
                  <a:pt x="14230" y="21575"/>
                  <a:pt x="14238" y="21560"/>
                </a:cubicBezTo>
                <a:cubicBezTo>
                  <a:pt x="14243" y="21551"/>
                  <a:pt x="14248" y="21541"/>
                  <a:pt x="14252" y="21529"/>
                </a:cubicBezTo>
                <a:cubicBezTo>
                  <a:pt x="14268" y="21480"/>
                  <a:pt x="14278" y="21410"/>
                  <a:pt x="14288" y="21298"/>
                </a:cubicBezTo>
                <a:cubicBezTo>
                  <a:pt x="14288" y="21294"/>
                  <a:pt x="14291" y="21291"/>
                  <a:pt x="14291" y="21286"/>
                </a:cubicBezTo>
                <a:cubicBezTo>
                  <a:pt x="14291" y="21282"/>
                  <a:pt x="14291" y="21278"/>
                  <a:pt x="14291" y="21274"/>
                </a:cubicBezTo>
                <a:cubicBezTo>
                  <a:pt x="14267" y="21043"/>
                  <a:pt x="14327" y="20880"/>
                  <a:pt x="14478" y="20757"/>
                </a:cubicBezTo>
                <a:cubicBezTo>
                  <a:pt x="14522" y="20721"/>
                  <a:pt x="14513" y="20722"/>
                  <a:pt x="14536" y="20702"/>
                </a:cubicBezTo>
                <a:cubicBezTo>
                  <a:pt x="14517" y="20702"/>
                  <a:pt x="14505" y="20696"/>
                  <a:pt x="14480" y="20700"/>
                </a:cubicBezTo>
                <a:close/>
              </a:path>
            </a:pathLst>
          </a:custGeom>
          <a:blipFill rotWithShape="0">
            <a:blip r:embed="rId2"/>
            <a:srcRect/>
            <a:stretch/>
          </a:blipFill>
          <a:ln w="0">
            <a:noFill/>
          </a:ln>
        </p:spPr>
        <p:style>
          <a:lnRef idx="0"/>
          <a:fillRef idx="0"/>
          <a:effectRef idx="0"/>
          <a:fontRef idx="minor"/>
        </p:style>
      </p:sp>
      <p:sp>
        <p:nvSpPr>
          <p:cNvPr id="119" name="Google Shape;107;p26"/>
          <p:cNvSpPr/>
          <p:nvPr/>
        </p:nvSpPr>
        <p:spPr>
          <a:xfrm>
            <a:off x="7853760" y="632880"/>
            <a:ext cx="993960" cy="433440"/>
          </a:xfrm>
          <a:prstGeom prst="rect">
            <a:avLst/>
          </a:prstGeom>
          <a:noFill/>
          <a:ln w="0">
            <a:noFill/>
          </a:ln>
        </p:spPr>
        <p:style>
          <a:lnRef idx="0"/>
          <a:fillRef idx="0"/>
          <a:effectRef idx="0"/>
          <a:fontRef idx="minor"/>
        </p:style>
        <p:txBody>
          <a:bodyPr lIns="19080" rIns="19080" tIns="19080" bIns="19080" anchor="ctr">
            <a:spAutoFit/>
          </a:bodyPr>
          <a:p>
            <a:pPr algn="ctr">
              <a:lnSpc>
                <a:spcPct val="100000"/>
              </a:lnSpc>
              <a:buNone/>
              <a:tabLst>
                <a:tab algn="l" pos="0"/>
              </a:tabLst>
            </a:pPr>
            <a:r>
              <a:rPr b="0" lang="en-GB" sz="1300" spc="-1" strike="noStrike">
                <a:solidFill>
                  <a:srgbClr val="ffffff"/>
                </a:solidFill>
                <a:latin typeface="Arial"/>
                <a:ea typeface="Arial"/>
              </a:rPr>
              <a:t>Celebrating</a:t>
            </a:r>
            <a:endParaRPr b="0" lang="en-US" sz="1300" spc="-1" strike="noStrike">
              <a:latin typeface="Arial"/>
            </a:endParaRPr>
          </a:p>
          <a:p>
            <a:pPr algn="ctr">
              <a:lnSpc>
                <a:spcPct val="100000"/>
              </a:lnSpc>
              <a:buNone/>
              <a:tabLst>
                <a:tab algn="l" pos="0"/>
              </a:tabLst>
            </a:pPr>
            <a:r>
              <a:rPr b="0" lang="en-GB" sz="1300" spc="-1" strike="noStrike">
                <a:solidFill>
                  <a:srgbClr val="ffffff"/>
                </a:solidFill>
                <a:latin typeface="Arial"/>
                <a:ea typeface="Arial"/>
              </a:rPr>
              <a:t>15 YEARS</a:t>
            </a:r>
            <a:endParaRPr b="0" lang="en-US" sz="1300" spc="-1" strike="noStrike">
              <a:latin typeface="Arial"/>
            </a:endParaRPr>
          </a:p>
        </p:txBody>
      </p:sp>
      <p:sp>
        <p:nvSpPr>
          <p:cNvPr id="120" name="PlaceHolder 1"/>
          <p:cNvSpPr>
            <a:spLocks noGrp="1"/>
          </p:cNvSpPr>
          <p:nvPr>
            <p:ph type="title"/>
          </p:nvPr>
        </p:nvSpPr>
        <p:spPr>
          <a:xfrm>
            <a:off x="871560" y="3908880"/>
            <a:ext cx="7409880" cy="1012320"/>
          </a:xfrm>
          <a:prstGeom prst="rect">
            <a:avLst/>
          </a:prstGeom>
          <a:noFill/>
          <a:ln w="0">
            <a:noFill/>
          </a:ln>
        </p:spPr>
        <p:txBody>
          <a:bodyPr lIns="19080" rIns="19080" tIns="19080" bIns="19080" anchor="b">
            <a:noAutofit/>
          </a:bodyPr>
          <a:p>
            <a:pPr algn="ctr">
              <a:lnSpc>
                <a:spcPct val="100000"/>
              </a:lnSpc>
              <a:buNone/>
              <a:tabLst>
                <a:tab algn="l" pos="0"/>
              </a:tabLst>
            </a:pPr>
            <a:r>
              <a:rPr b="1" lang="en-GB" sz="2800" spc="-1" strike="noStrike">
                <a:solidFill>
                  <a:srgbClr val="000000"/>
                </a:solidFill>
                <a:latin typeface="Arial"/>
                <a:ea typeface="Arial"/>
              </a:rPr>
              <a:t>GLADIATOR GADKO</a:t>
            </a:r>
            <a:endParaRPr b="0" lang="en-US" sz="2800" spc="-1" strike="noStrike">
              <a:solidFill>
                <a:srgbClr val="000000"/>
              </a:solidFill>
              <a:latin typeface="Arial"/>
            </a:endParaRPr>
          </a:p>
          <a:p>
            <a:pPr algn="ctr">
              <a:lnSpc>
                <a:spcPct val="100000"/>
              </a:lnSpc>
              <a:buNone/>
              <a:tabLst>
                <a:tab algn="l" pos="0"/>
              </a:tabLst>
            </a:pPr>
            <a:r>
              <a:rPr b="0" lang="en-GB" sz="2600" spc="-1" strike="noStrike">
                <a:solidFill>
                  <a:srgbClr val="595959"/>
                </a:solidFill>
                <a:latin typeface="Arial"/>
                <a:ea typeface="Arial"/>
              </a:rPr>
              <a:t>18.10.2023</a:t>
            </a:r>
            <a:endParaRPr b="0" lang="en-US" sz="2600" spc="-1" strike="noStrike">
              <a:solidFill>
                <a:srgbClr val="000000"/>
              </a:solidFill>
              <a:latin typeface="Arial"/>
            </a:endParaRPr>
          </a:p>
        </p:txBody>
      </p:sp>
      <p:grpSp>
        <p:nvGrpSpPr>
          <p:cNvPr id="121" name="Google Shape;109;p26"/>
          <p:cNvGrpSpPr/>
          <p:nvPr/>
        </p:nvGrpSpPr>
        <p:grpSpPr>
          <a:xfrm>
            <a:off x="36720" y="0"/>
            <a:ext cx="1773360" cy="1345680"/>
            <a:chOff x="36720" y="0"/>
            <a:chExt cx="1773360" cy="1345680"/>
          </a:xfrm>
        </p:grpSpPr>
        <p:pic>
          <p:nvPicPr>
            <p:cNvPr id="122" name="Google Shape;110;p26" descr="divum logo.png"/>
            <p:cNvPicPr/>
            <p:nvPr/>
          </p:nvPicPr>
          <p:blipFill>
            <a:blip r:embed="rId3"/>
            <a:srcRect l="0" t="1845" r="0" b="1840"/>
            <a:stretch/>
          </p:blipFill>
          <p:spPr>
            <a:xfrm>
              <a:off x="36720" y="0"/>
              <a:ext cx="1773360" cy="1134000"/>
            </a:xfrm>
            <a:prstGeom prst="rect">
              <a:avLst/>
            </a:prstGeom>
            <a:ln w="0">
              <a:noFill/>
            </a:ln>
          </p:spPr>
        </p:pic>
        <p:sp>
          <p:nvSpPr>
            <p:cNvPr id="123" name="Google Shape;111;p26"/>
            <p:cNvSpPr/>
            <p:nvPr/>
          </p:nvSpPr>
          <p:spPr>
            <a:xfrm>
              <a:off x="36720" y="1182600"/>
              <a:ext cx="1773360" cy="163080"/>
            </a:xfrm>
            <a:prstGeom prst="rect">
              <a:avLst/>
            </a:prstGeom>
            <a:noFill/>
            <a:ln w="0">
              <a:noFill/>
            </a:ln>
          </p:spPr>
          <p:style>
            <a:lnRef idx="0"/>
            <a:fillRef idx="0"/>
            <a:effectRef idx="0"/>
            <a:fontRef idx="minor"/>
          </p:style>
          <p:txBody>
            <a:bodyPr lIns="28440" rIns="28440" tIns="28440" bIns="28440" anchor="t">
              <a:spAutoFit/>
            </a:bodyPr>
            <a:p>
              <a:pPr algn="ctr">
                <a:lnSpc>
                  <a:spcPct val="100000"/>
                </a:lnSpc>
                <a:buNone/>
                <a:tabLst>
                  <a:tab algn="l" pos="0"/>
                </a:tabLst>
              </a:pPr>
              <a:r>
                <a:rPr b="1" lang="en-GB" sz="700" spc="-1" strike="noStrike">
                  <a:solidFill>
                    <a:srgbClr val="d5d5d5"/>
                  </a:solidFill>
                  <a:latin typeface="Helvetica Neue"/>
                  <a:ea typeface="Helvetica Neue"/>
                </a:rPr>
                <a:t> </a:t>
              </a:r>
              <a:endParaRPr b="0" lang="en-US" sz="700" spc="-1" strike="noStrike">
                <a:latin typeface="Arial"/>
              </a:endParaRPr>
            </a:p>
          </p:txBody>
        </p:sp>
      </p:grpSp>
      <p:sp>
        <p:nvSpPr>
          <p:cNvPr id="124" name="Google Shape;112;p26"/>
          <p:cNvSpPr/>
          <p:nvPr/>
        </p:nvSpPr>
        <p:spPr>
          <a:xfrm>
            <a:off x="1715400" y="1818000"/>
            <a:ext cx="6174720" cy="5335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1" lang="en-GB" sz="4200" spc="-1" strike="noStrike">
                <a:solidFill>
                  <a:srgbClr val="000000"/>
                </a:solidFill>
                <a:latin typeface="Arial"/>
                <a:ea typeface="Arial"/>
              </a:rPr>
              <a:t>HIRING PLATFORM</a:t>
            </a:r>
            <a:endParaRPr b="0" lang="en-US" sz="4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TEAM DETAILS</a:t>
            </a:r>
            <a:endParaRPr b="0" lang="en-US" sz="3000" spc="-1" strike="noStrike">
              <a:solidFill>
                <a:srgbClr val="000000"/>
              </a:solidFill>
              <a:latin typeface="Arial"/>
            </a:endParaRPr>
          </a:p>
        </p:txBody>
      </p:sp>
      <p:sp>
        <p:nvSpPr>
          <p:cNvPr id="126" name="Google Shape;118;p27"/>
          <p:cNvSpPr/>
          <p:nvPr/>
        </p:nvSpPr>
        <p:spPr>
          <a:xfrm>
            <a:off x="772560" y="1326240"/>
            <a:ext cx="7918920" cy="3266280"/>
          </a:xfrm>
          <a:prstGeom prst="rect">
            <a:avLst/>
          </a:prstGeom>
          <a:noFill/>
          <a:ln w="0">
            <a:noFill/>
          </a:ln>
        </p:spPr>
        <p:style>
          <a:lnRef idx="0"/>
          <a:fillRef idx="0"/>
          <a:effectRef idx="0"/>
          <a:fontRef idx="minor"/>
        </p:style>
        <p:txBody>
          <a:bodyPr tIns="91440" bIns="91440" anchor="ctr">
            <a:noAutofit/>
          </a:bodyPr>
          <a:p>
            <a:pPr marL="1371600" indent="457200">
              <a:lnSpc>
                <a:spcPct val="100000"/>
              </a:lnSpc>
              <a:buNone/>
              <a:tabLst>
                <a:tab algn="l" pos="0"/>
              </a:tabLst>
            </a:pPr>
            <a:r>
              <a:rPr b="1" lang="en-GB" sz="1900" spc="-1" strike="noStrike">
                <a:solidFill>
                  <a:srgbClr val="000000"/>
                </a:solidFill>
                <a:latin typeface="Arial"/>
                <a:ea typeface="Arial"/>
              </a:rPr>
              <a:t>HARBOURING TOMORROW’S TALENT</a:t>
            </a:r>
            <a:endParaRPr b="0" lang="en-US" sz="1900" spc="-1" strike="noStrike">
              <a:latin typeface="Arial"/>
            </a:endParaRPr>
          </a:p>
          <a:p>
            <a:pPr marL="1371600" indent="457200">
              <a:lnSpc>
                <a:spcPct val="100000"/>
              </a:lnSpc>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gn="just">
              <a:lnSpc>
                <a:spcPct val="100000"/>
              </a:lnSpc>
              <a:buNone/>
              <a:tabLst>
                <a:tab algn="l" pos="0"/>
              </a:tabLst>
            </a:pPr>
            <a:r>
              <a:rPr b="1" lang="en-GB" sz="1500" spc="-1" strike="noStrike">
                <a:solidFill>
                  <a:srgbClr val="000000"/>
                </a:solidFill>
                <a:latin typeface="Arial"/>
                <a:ea typeface="Arial"/>
              </a:rPr>
              <a:t>TEAM MEMBERS</a:t>
            </a:r>
            <a:endParaRPr b="0" lang="en-US" sz="1500" spc="-1" strike="noStrike">
              <a:latin typeface="Arial"/>
            </a:endParaRPr>
          </a:p>
          <a:p>
            <a:pPr algn="just">
              <a:lnSpc>
                <a:spcPct val="100000"/>
              </a:lnSpc>
              <a:buNone/>
              <a:tabLst>
                <a:tab algn="l" pos="0"/>
              </a:tabLst>
            </a:pPr>
            <a:endParaRPr b="0" lang="en-US" sz="1400" spc="-1" strike="noStrike">
              <a:latin typeface="Arial"/>
            </a:endParaRPr>
          </a:p>
          <a:p>
            <a:pPr algn="just">
              <a:lnSpc>
                <a:spcPct val="100000"/>
              </a:lnSpc>
              <a:buNone/>
              <a:tabLst>
                <a:tab algn="l" pos="0"/>
              </a:tabLst>
            </a:pPr>
            <a:r>
              <a:rPr b="1" lang="en-GB" sz="1300" spc="-1" strike="noStrike">
                <a:solidFill>
                  <a:srgbClr val="000000"/>
                </a:solidFill>
                <a:latin typeface="Arial"/>
                <a:ea typeface="Arial"/>
              </a:rPr>
              <a:t>ANU S</a:t>
            </a:r>
            <a:br>
              <a:rPr sz="1300"/>
            </a:br>
            <a:r>
              <a:rPr b="1" lang="en-GB" sz="1300" spc="-1" strike="noStrike">
                <a:solidFill>
                  <a:srgbClr val="000000"/>
                </a:solidFill>
                <a:latin typeface="Arial"/>
                <a:ea typeface="Arial"/>
              </a:rPr>
              <a:t>DEEPAN R</a:t>
            </a:r>
            <a:br>
              <a:rPr sz="1300"/>
            </a:br>
            <a:r>
              <a:rPr b="1" lang="en-GB" sz="1300" spc="-1" strike="noStrike">
                <a:solidFill>
                  <a:srgbClr val="000000"/>
                </a:solidFill>
                <a:latin typeface="Arial"/>
                <a:ea typeface="Arial"/>
              </a:rPr>
              <a:t>DEEPSIKASRI R G</a:t>
            </a:r>
            <a:endParaRPr b="0" lang="en-US" sz="1300" spc="-1" strike="noStrike">
              <a:latin typeface="Arial"/>
            </a:endParaRPr>
          </a:p>
          <a:p>
            <a:pPr algn="just">
              <a:lnSpc>
                <a:spcPct val="100000"/>
              </a:lnSpc>
              <a:buNone/>
              <a:tabLst>
                <a:tab algn="l" pos="0"/>
              </a:tabLst>
            </a:pPr>
            <a:r>
              <a:rPr b="1" lang="en-GB" sz="1300" spc="-1" strike="noStrike">
                <a:solidFill>
                  <a:srgbClr val="000000"/>
                </a:solidFill>
                <a:latin typeface="Arial"/>
                <a:ea typeface="Arial"/>
              </a:rPr>
              <a:t>GRACELIN JONAX E</a:t>
            </a:r>
            <a:br>
              <a:rPr sz="1300"/>
            </a:br>
            <a:r>
              <a:rPr b="1" lang="en-GB" sz="1300" spc="-1" strike="noStrike">
                <a:solidFill>
                  <a:srgbClr val="000000"/>
                </a:solidFill>
                <a:latin typeface="Arial"/>
                <a:ea typeface="Arial"/>
              </a:rPr>
              <a:t>KOWSALYA M</a:t>
            </a:r>
            <a:endParaRPr b="0" lang="en-US" sz="1300" spc="-1" strike="noStrike">
              <a:latin typeface="Arial"/>
            </a:endParaRPr>
          </a:p>
          <a:p>
            <a:pPr algn="just">
              <a:lnSpc>
                <a:spcPct val="100000"/>
              </a:lnSpc>
              <a:buNone/>
              <a:tabLst>
                <a:tab algn="l" pos="0"/>
              </a:tabLst>
            </a:pPr>
            <a:endParaRPr b="0" lang="en-US" sz="900" spc="-1" strike="noStrike">
              <a:latin typeface="Arial"/>
            </a:endParaRPr>
          </a:p>
          <a:p>
            <a:pPr algn="just">
              <a:lnSpc>
                <a:spcPct val="100000"/>
              </a:lnSpc>
              <a:buNone/>
              <a:tabLst>
                <a:tab algn="l" pos="0"/>
              </a:tabLst>
            </a:pPr>
            <a:endParaRPr b="0" lang="en-US" sz="200" spc="-1" strike="noStrike">
              <a:latin typeface="Arial"/>
            </a:endParaRPr>
          </a:p>
          <a:p>
            <a:pPr algn="just">
              <a:lnSpc>
                <a:spcPct val="100000"/>
              </a:lnSpc>
              <a:buNone/>
              <a:tabLst>
                <a:tab algn="l" pos="0"/>
              </a:tabLst>
            </a:pPr>
            <a:r>
              <a:rPr b="1" lang="en-GB" sz="1500" spc="-1" strike="noStrike">
                <a:solidFill>
                  <a:srgbClr val="000000"/>
                </a:solidFill>
                <a:latin typeface="Arial"/>
                <a:ea typeface="Arial"/>
              </a:rPr>
              <a:t>MENTOR</a:t>
            </a:r>
            <a:endParaRPr b="0" lang="en-US" sz="1500" spc="-1" strike="noStrike">
              <a:latin typeface="Arial"/>
            </a:endParaRPr>
          </a:p>
          <a:p>
            <a:pPr algn="just">
              <a:lnSpc>
                <a:spcPct val="100000"/>
              </a:lnSpc>
              <a:buNone/>
              <a:tabLst>
                <a:tab algn="l" pos="0"/>
              </a:tabLst>
            </a:pPr>
            <a:endParaRPr b="0" lang="en-US" sz="1000" spc="-1" strike="noStrike">
              <a:latin typeface="Arial"/>
            </a:endParaRPr>
          </a:p>
          <a:p>
            <a:pPr algn="just">
              <a:lnSpc>
                <a:spcPct val="100000"/>
              </a:lnSpc>
              <a:buNone/>
              <a:tabLst>
                <a:tab algn="l" pos="0"/>
              </a:tabLst>
            </a:pPr>
            <a:r>
              <a:rPr b="1" lang="en-GB" sz="1300" spc="-1" strike="noStrike">
                <a:solidFill>
                  <a:srgbClr val="000000"/>
                </a:solidFill>
                <a:latin typeface="Arial"/>
                <a:ea typeface="Arial"/>
              </a:rPr>
              <a:t>MURALI G</a:t>
            </a:r>
            <a:endParaRPr b="0" lang="en-US" sz="1300" spc="-1" strike="noStrike">
              <a:latin typeface="Arial"/>
            </a:endParaRPr>
          </a:p>
          <a:p>
            <a:pPr algn="just">
              <a:lnSpc>
                <a:spcPct val="100000"/>
              </a:lnSpc>
              <a:buNone/>
              <a:tabLst>
                <a:tab algn="l" pos="0"/>
              </a:tabLst>
            </a:pPr>
            <a:endParaRPr b="0" lang="en-US" sz="1400" spc="-1" strike="noStrike">
              <a:latin typeface="Arial"/>
            </a:endParaRPr>
          </a:p>
        </p:txBody>
      </p:sp>
      <p:pic>
        <p:nvPicPr>
          <p:cNvPr id="127" name="Google Shape;119;p27" descr=""/>
          <p:cNvPicPr/>
          <p:nvPr/>
        </p:nvPicPr>
        <p:blipFill>
          <a:blip r:embed="rId1"/>
          <a:stretch/>
        </p:blipFill>
        <p:spPr>
          <a:xfrm>
            <a:off x="7800840" y="98640"/>
            <a:ext cx="1245600" cy="554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44960"/>
            <a:ext cx="852012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PROBLEM STATEMENT</a:t>
            </a:r>
            <a:endParaRPr b="0" lang="en-US" sz="3000" spc="-1" strike="noStrike">
              <a:solidFill>
                <a:srgbClr val="000000"/>
              </a:solidFill>
              <a:latin typeface="Arial"/>
            </a:endParaRPr>
          </a:p>
        </p:txBody>
      </p:sp>
      <p:sp>
        <p:nvSpPr>
          <p:cNvPr id="129" name="Google Shape;125;p28"/>
          <p:cNvSpPr/>
          <p:nvPr/>
        </p:nvSpPr>
        <p:spPr>
          <a:xfrm>
            <a:off x="471600" y="1326240"/>
            <a:ext cx="8219880" cy="2472840"/>
          </a:xfrm>
          <a:prstGeom prst="rect">
            <a:avLst/>
          </a:prstGeom>
          <a:noFill/>
          <a:ln w="0">
            <a:noFill/>
          </a:ln>
        </p:spPr>
        <p:style>
          <a:lnRef idx="0"/>
          <a:fillRef idx="0"/>
          <a:effectRef idx="0"/>
          <a:fontRef idx="minor"/>
        </p:style>
        <p:txBody>
          <a:bodyPr tIns="91440" bIns="91440" anchor="t">
            <a:spAutoFit/>
          </a:bodyPr>
          <a:p>
            <a:pPr marL="457200" indent="-324000">
              <a:lnSpc>
                <a:spcPct val="115000"/>
              </a:lnSpc>
              <a:spcBef>
                <a:spcPts val="300"/>
              </a:spcBef>
              <a:buClr>
                <a:srgbClr val="000000"/>
              </a:buClr>
              <a:buFont typeface="Arial"/>
              <a:buChar char="●"/>
            </a:pPr>
            <a:r>
              <a:rPr b="0" lang="en-GB" sz="1500" spc="-1" strike="noStrike">
                <a:solidFill>
                  <a:srgbClr val="000000"/>
                </a:solidFill>
                <a:latin typeface="Arial"/>
                <a:ea typeface="Arial"/>
              </a:rPr>
              <a:t>In today's dynamic job market, the hiring process is often complex and time-consuming.</a:t>
            </a:r>
            <a:endParaRPr b="0" lang="en-US" sz="1500" spc="-1" strike="noStrike">
              <a:latin typeface="Arial"/>
            </a:endParaRPr>
          </a:p>
          <a:p>
            <a:pPr marL="914400">
              <a:lnSpc>
                <a:spcPct val="115000"/>
              </a:lnSpc>
              <a:spcBef>
                <a:spcPts val="300"/>
              </a:spcBef>
              <a:buNone/>
              <a:tabLst>
                <a:tab algn="l" pos="0"/>
              </a:tabLst>
            </a:pPr>
            <a:endParaRPr b="0" lang="en-US" sz="1500" spc="-1" strike="noStrike">
              <a:latin typeface="Arial"/>
            </a:endParaRPr>
          </a:p>
          <a:p>
            <a:pPr marL="457200" indent="-324000">
              <a:lnSpc>
                <a:spcPct val="115000"/>
              </a:lnSpc>
              <a:spcBef>
                <a:spcPts val="300"/>
              </a:spcBef>
              <a:buClr>
                <a:srgbClr val="000000"/>
              </a:buClr>
              <a:buFont typeface="Arial"/>
              <a:buChar char="●"/>
              <a:tabLst>
                <a:tab algn="l" pos="0"/>
              </a:tabLst>
            </a:pPr>
            <a:r>
              <a:rPr b="0" lang="en-GB" sz="1500" spc="-1" strike="noStrike">
                <a:solidFill>
                  <a:srgbClr val="000000"/>
                </a:solidFill>
                <a:latin typeface="Arial"/>
                <a:ea typeface="Arial"/>
              </a:rPr>
              <a:t>While employers struggle to efficiently evaluate potential candidates, candidates face challenges in finding the right job opportunities at right time.</a:t>
            </a:r>
            <a:endParaRPr b="0" lang="en-US" sz="1500" spc="-1" strike="noStrike">
              <a:latin typeface="Arial"/>
            </a:endParaRPr>
          </a:p>
          <a:p>
            <a:pPr marL="914400">
              <a:lnSpc>
                <a:spcPct val="115000"/>
              </a:lnSpc>
              <a:spcBef>
                <a:spcPts val="300"/>
              </a:spcBef>
              <a:buNone/>
              <a:tabLst>
                <a:tab algn="l" pos="0"/>
              </a:tabLst>
            </a:pPr>
            <a:endParaRPr b="0" lang="en-US" sz="1500" spc="-1" strike="noStrike">
              <a:latin typeface="Arial"/>
            </a:endParaRPr>
          </a:p>
          <a:p>
            <a:pPr marL="457200" indent="-324000">
              <a:lnSpc>
                <a:spcPct val="115000"/>
              </a:lnSpc>
              <a:spcBef>
                <a:spcPts val="300"/>
              </a:spcBef>
              <a:buClr>
                <a:srgbClr val="000000"/>
              </a:buClr>
              <a:buFont typeface="Arial"/>
              <a:buChar char="●"/>
              <a:tabLst>
                <a:tab algn="l" pos="0"/>
              </a:tabLst>
            </a:pPr>
            <a:r>
              <a:rPr b="0" lang="en-GB" sz="1500" spc="-1" strike="noStrike">
                <a:solidFill>
                  <a:srgbClr val="000000"/>
                </a:solidFill>
                <a:latin typeface="Arial"/>
                <a:ea typeface="Arial"/>
              </a:rPr>
              <a:t>The need is evident for a streamlined hiring platform that simplifies test creation, test-taking, and one-on-one interview scheduling.</a:t>
            </a:r>
            <a:endParaRPr b="0" lang="en-US" sz="1500" spc="-1" strike="noStrike">
              <a:latin typeface="Arial"/>
            </a:endParaRPr>
          </a:p>
          <a:p>
            <a:pPr>
              <a:lnSpc>
                <a:spcPct val="115000"/>
              </a:lnSpc>
              <a:spcBef>
                <a:spcPts val="300"/>
              </a:spcBef>
              <a:buNone/>
              <a:tabLst>
                <a:tab algn="l" pos="0"/>
              </a:tabLst>
            </a:pPr>
            <a:r>
              <a:rPr b="0" lang="en-GB" sz="1500" spc="-1" strike="noStrike">
                <a:solidFill>
                  <a:srgbClr val="000000"/>
                </a:solidFill>
                <a:latin typeface="Arial"/>
                <a:ea typeface="Arial"/>
              </a:rPr>
              <a:t> </a:t>
            </a:r>
            <a:endParaRPr b="0" lang="en-US" sz="1500" spc="-1" strike="noStrike">
              <a:latin typeface="Arial"/>
            </a:endParaRPr>
          </a:p>
        </p:txBody>
      </p:sp>
      <p:pic>
        <p:nvPicPr>
          <p:cNvPr id="130" name="Google Shape;126;p28" descr=""/>
          <p:cNvPicPr/>
          <p:nvPr/>
        </p:nvPicPr>
        <p:blipFill>
          <a:blip r:embed="rId1"/>
          <a:stretch/>
        </p:blipFill>
        <p:spPr>
          <a:xfrm>
            <a:off x="7800840" y="98640"/>
            <a:ext cx="1245600" cy="554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SOLUTION</a:t>
            </a:r>
            <a:endParaRPr b="0" lang="en-US" sz="3000" spc="-1" strike="noStrike">
              <a:solidFill>
                <a:srgbClr val="000000"/>
              </a:solidFill>
              <a:latin typeface="Arial"/>
            </a:endParaRPr>
          </a:p>
        </p:txBody>
      </p:sp>
      <p:sp>
        <p:nvSpPr>
          <p:cNvPr id="132" name="Google Shape;132;p29"/>
          <p:cNvSpPr/>
          <p:nvPr/>
        </p:nvSpPr>
        <p:spPr>
          <a:xfrm>
            <a:off x="471600" y="1326240"/>
            <a:ext cx="8219880" cy="3484080"/>
          </a:xfrm>
          <a:prstGeom prst="rect">
            <a:avLst/>
          </a:prstGeom>
          <a:noFill/>
          <a:ln w="0">
            <a:noFill/>
          </a:ln>
        </p:spPr>
        <p:style>
          <a:lnRef idx="0"/>
          <a:fillRef idx="0"/>
          <a:effectRef idx="0"/>
          <a:fontRef idx="minor"/>
        </p:style>
        <p:txBody>
          <a:bodyPr tIns="91440" bIns="91440" anchor="t">
            <a:spAutoFit/>
          </a:bodyPr>
          <a:p>
            <a:pPr marL="457200" indent="-324000">
              <a:lnSpc>
                <a:spcPct val="115000"/>
              </a:lnSpc>
              <a:spcBef>
                <a:spcPts val="1199"/>
              </a:spcBef>
              <a:buClr>
                <a:srgbClr val="000000"/>
              </a:buClr>
              <a:buFont typeface="Arial"/>
              <a:buChar char="●"/>
            </a:pPr>
            <a:r>
              <a:rPr b="0" lang="en-GB" sz="1500" spc="-1" strike="noStrike">
                <a:solidFill>
                  <a:srgbClr val="000000"/>
                </a:solidFill>
                <a:latin typeface="Arial"/>
                <a:ea typeface="Arial"/>
              </a:rPr>
              <a:t>Develop a user-friendly online hiring platform that enables administrators to create and manage tests, candidates to take these tests, and matches successful candidates with interviewers based on their expertise and interests.</a:t>
            </a:r>
            <a:endParaRPr b="0" lang="en-US" sz="1500" spc="-1" strike="noStrike">
              <a:latin typeface="Arial"/>
            </a:endParaRPr>
          </a:p>
          <a:p>
            <a:pPr marL="457200">
              <a:lnSpc>
                <a:spcPct val="115000"/>
              </a:lnSpc>
              <a:spcBef>
                <a:spcPts val="1199"/>
              </a:spcBef>
              <a:buNone/>
              <a:tabLst>
                <a:tab algn="l" pos="0"/>
              </a:tabLst>
            </a:pPr>
            <a:endParaRPr b="0" lang="en-US" sz="1500" spc="-1" strike="noStrike">
              <a:latin typeface="Arial"/>
            </a:endParaRPr>
          </a:p>
          <a:p>
            <a:pPr marL="457200" indent="-324000">
              <a:lnSpc>
                <a:spcPct val="115000"/>
              </a:lnSpc>
              <a:buClr>
                <a:srgbClr val="000000"/>
              </a:buClr>
              <a:buFont typeface="Arial"/>
              <a:buChar char="●"/>
              <a:tabLst>
                <a:tab algn="l" pos="0"/>
              </a:tabLst>
            </a:pPr>
            <a:r>
              <a:rPr b="0" lang="en-GB" sz="1500" spc="-1" strike="noStrike">
                <a:solidFill>
                  <a:srgbClr val="000000"/>
                </a:solidFill>
                <a:latin typeface="Arial"/>
                <a:ea typeface="Arial"/>
              </a:rPr>
              <a:t>Time consumption for hiring process in our platform is low and candidates who pass the contest will be scheduled for interview with employees based on their interests and employees' expertise to ensure effective hiring process.</a:t>
            </a:r>
            <a:endParaRPr b="0" lang="en-US" sz="1500" spc="-1" strike="noStrike">
              <a:latin typeface="Arial"/>
            </a:endParaRPr>
          </a:p>
          <a:p>
            <a:pPr marL="457200">
              <a:lnSpc>
                <a:spcPct val="115000"/>
              </a:lnSpc>
              <a:buNone/>
              <a:tabLst>
                <a:tab algn="l" pos="0"/>
              </a:tabLst>
            </a:pPr>
            <a:endParaRPr b="0" lang="en-US" sz="1500" spc="-1" strike="noStrike">
              <a:latin typeface="Arial"/>
            </a:endParaRPr>
          </a:p>
          <a:p>
            <a:pPr marL="457200" indent="-324000">
              <a:lnSpc>
                <a:spcPct val="115000"/>
              </a:lnSpc>
              <a:buClr>
                <a:srgbClr val="000000"/>
              </a:buClr>
              <a:buFont typeface="Arial"/>
              <a:buChar char="●"/>
              <a:tabLst>
                <a:tab algn="l" pos="0"/>
              </a:tabLst>
            </a:pPr>
            <a:r>
              <a:rPr b="0" lang="en-GB" sz="1500" spc="-1" strike="noStrike">
                <a:solidFill>
                  <a:srgbClr val="000000"/>
                </a:solidFill>
                <a:latin typeface="Arial"/>
                <a:ea typeface="Arial"/>
              </a:rPr>
              <a:t>Our solution also have ML tool to monitor unethical behavior of candidates during contest.</a:t>
            </a:r>
            <a:endParaRPr b="0" lang="en-US" sz="1500" spc="-1" strike="noStrike">
              <a:latin typeface="Arial"/>
            </a:endParaRPr>
          </a:p>
          <a:p>
            <a:pPr marL="457200">
              <a:lnSpc>
                <a:spcPct val="115000"/>
              </a:lnSpc>
              <a:buNone/>
              <a:tabLst>
                <a:tab algn="l" pos="0"/>
              </a:tabLst>
            </a:pPr>
            <a:endParaRPr b="0" lang="en-US" sz="1500" spc="-1" strike="noStrike">
              <a:latin typeface="Arial"/>
            </a:endParaRPr>
          </a:p>
          <a:p>
            <a:pPr marL="457200" indent="-324000">
              <a:lnSpc>
                <a:spcPct val="115000"/>
              </a:lnSpc>
              <a:buClr>
                <a:srgbClr val="000000"/>
              </a:buClr>
              <a:buFont typeface="Arial"/>
              <a:buChar char="●"/>
              <a:tabLst>
                <a:tab algn="l" pos="0"/>
              </a:tabLst>
            </a:pPr>
            <a:r>
              <a:rPr b="0" lang="en-GB" sz="1500" spc="-1" strike="noStrike">
                <a:solidFill>
                  <a:srgbClr val="000000"/>
                </a:solidFill>
                <a:latin typeface="Arial"/>
                <a:ea typeface="Arial"/>
              </a:rPr>
              <a:t>Candidates will be scheduled to the employees automatically for their interviews.</a:t>
            </a:r>
            <a:endParaRPr b="0" lang="en-US" sz="1500" spc="-1" strike="noStrike">
              <a:latin typeface="Arial"/>
            </a:endParaRPr>
          </a:p>
        </p:txBody>
      </p:sp>
      <p:pic>
        <p:nvPicPr>
          <p:cNvPr id="133" name="Google Shape;133;p29" descr=""/>
          <p:cNvPicPr/>
          <p:nvPr/>
        </p:nvPicPr>
        <p:blipFill>
          <a:blip r:embed="rId1"/>
          <a:stretch/>
        </p:blipFill>
        <p:spPr>
          <a:xfrm>
            <a:off x="7800840" y="98640"/>
            <a:ext cx="1245600" cy="5547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11760" y="438480"/>
            <a:ext cx="8586720" cy="1096920"/>
          </a:xfrm>
          <a:prstGeom prst="rect">
            <a:avLst/>
          </a:prstGeom>
          <a:noFill/>
          <a:ln w="0">
            <a:noFill/>
          </a:ln>
        </p:spPr>
        <p:txBody>
          <a:bodyPr tIns="91440" bIns="91440" anchor="t">
            <a:noAutofit/>
          </a:bodyPr>
          <a:p>
            <a:pPr>
              <a:lnSpc>
                <a:spcPct val="100000"/>
              </a:lnSpc>
              <a:buNone/>
              <a:tabLst>
                <a:tab algn="l" pos="0"/>
              </a:tabLst>
            </a:pPr>
            <a:r>
              <a:rPr b="1" lang="en-GB" sz="3000" spc="-1" strike="noStrike">
                <a:solidFill>
                  <a:srgbClr val="000000"/>
                </a:solidFill>
                <a:latin typeface="Raleway"/>
                <a:ea typeface="Raleway"/>
              </a:rPr>
              <a:t>TECH STACK, ASSUMPTIONS &amp; CONSTRAINTS</a:t>
            </a:r>
            <a:endParaRPr b="0" lang="en-US" sz="3000" spc="-1" strike="noStrike">
              <a:solidFill>
                <a:srgbClr val="000000"/>
              </a:solidFill>
              <a:latin typeface="Arial"/>
            </a:endParaRPr>
          </a:p>
        </p:txBody>
      </p:sp>
      <p:sp>
        <p:nvSpPr>
          <p:cNvPr id="135" name="Google Shape;139;p30"/>
          <p:cNvSpPr/>
          <p:nvPr/>
        </p:nvSpPr>
        <p:spPr>
          <a:xfrm>
            <a:off x="471600" y="1326240"/>
            <a:ext cx="8219880" cy="415080"/>
          </a:xfrm>
          <a:prstGeom prst="rect">
            <a:avLst/>
          </a:prstGeom>
          <a:noFill/>
          <a:ln w="0">
            <a:noFill/>
          </a:ln>
        </p:spPr>
        <p:style>
          <a:lnRef idx="0"/>
          <a:fillRef idx="0"/>
          <a:effectRef idx="0"/>
          <a:fontRef idx="minor"/>
        </p:style>
      </p:sp>
      <p:sp>
        <p:nvSpPr>
          <p:cNvPr id="136" name="Google Shape;140;p30"/>
          <p:cNvSpPr/>
          <p:nvPr/>
        </p:nvSpPr>
        <p:spPr>
          <a:xfrm>
            <a:off x="461880" y="1140120"/>
            <a:ext cx="8219880" cy="3991320"/>
          </a:xfrm>
          <a:prstGeom prst="rect">
            <a:avLst/>
          </a:prstGeom>
          <a:noFill/>
          <a:ln w="0">
            <a:noFill/>
          </a:ln>
        </p:spPr>
        <p:style>
          <a:lnRef idx="0"/>
          <a:fillRef idx="0"/>
          <a:effectRef idx="0"/>
          <a:fontRef idx="minor"/>
        </p:style>
        <p:txBody>
          <a:bodyPr tIns="91440" bIns="91440" anchor="t">
            <a:spAutoFit/>
          </a:bodyPr>
          <a:p>
            <a:pPr marL="457200" indent="-324000">
              <a:lnSpc>
                <a:spcPct val="115000"/>
              </a:lnSpc>
              <a:spcBef>
                <a:spcPts val="1199"/>
              </a:spcBef>
              <a:buClr>
                <a:srgbClr val="000000"/>
              </a:buClr>
              <a:buFont typeface="Arial"/>
              <a:buChar char="●"/>
            </a:pPr>
            <a:r>
              <a:rPr b="0" lang="en-GB" sz="1500" spc="-1" strike="noStrike">
                <a:solidFill>
                  <a:srgbClr val="000000"/>
                </a:solidFill>
                <a:latin typeface="Arial"/>
                <a:ea typeface="Arial"/>
              </a:rPr>
              <a:t>We used </a:t>
            </a:r>
            <a:r>
              <a:rPr b="1" lang="en-GB" sz="1500" spc="-1" strike="noStrike">
                <a:solidFill>
                  <a:srgbClr val="000000"/>
                </a:solidFill>
                <a:latin typeface="Arial"/>
                <a:ea typeface="Arial"/>
              </a:rPr>
              <a:t>reactjs</a:t>
            </a:r>
            <a:r>
              <a:rPr b="0" lang="en-GB" sz="1500" spc="-1" strike="noStrike">
                <a:solidFill>
                  <a:srgbClr val="000000"/>
                </a:solidFill>
                <a:latin typeface="Arial"/>
                <a:ea typeface="Arial"/>
              </a:rPr>
              <a:t> and </a:t>
            </a:r>
            <a:r>
              <a:rPr b="1" lang="en-GB" sz="1500" spc="-1" strike="noStrike">
                <a:solidFill>
                  <a:srgbClr val="000000"/>
                </a:solidFill>
                <a:latin typeface="Arial"/>
                <a:ea typeface="Arial"/>
              </a:rPr>
              <a:t>react router</a:t>
            </a:r>
            <a:r>
              <a:rPr b="0" lang="en-GB" sz="1500" spc="-1" strike="noStrike">
                <a:solidFill>
                  <a:srgbClr val="000000"/>
                </a:solidFill>
                <a:latin typeface="Arial"/>
                <a:ea typeface="Arial"/>
              </a:rPr>
              <a:t>, </a:t>
            </a:r>
            <a:r>
              <a:rPr b="1" lang="en-GB" sz="1500" spc="-1" strike="noStrike">
                <a:solidFill>
                  <a:srgbClr val="000000"/>
                </a:solidFill>
                <a:latin typeface="Arial"/>
                <a:ea typeface="Arial"/>
              </a:rPr>
              <a:t>fontawesome</a:t>
            </a:r>
            <a:r>
              <a:rPr b="0" lang="en-GB" sz="1500" spc="-1" strike="noStrike">
                <a:solidFill>
                  <a:srgbClr val="000000"/>
                </a:solidFill>
                <a:latin typeface="Arial"/>
                <a:ea typeface="Arial"/>
              </a:rPr>
              <a:t>, </a:t>
            </a:r>
            <a:r>
              <a:rPr b="1" lang="en-GB" sz="1500" spc="-1" strike="noStrike">
                <a:solidFill>
                  <a:srgbClr val="000000"/>
                </a:solidFill>
                <a:latin typeface="Arial"/>
                <a:ea typeface="Arial"/>
              </a:rPr>
              <a:t>codemirror</a:t>
            </a:r>
            <a:r>
              <a:rPr b="0" lang="en-GB" sz="1500" spc="-1" strike="noStrike">
                <a:solidFill>
                  <a:srgbClr val="000000"/>
                </a:solidFill>
                <a:latin typeface="Arial"/>
                <a:ea typeface="Arial"/>
              </a:rPr>
              <a:t>, </a:t>
            </a:r>
            <a:r>
              <a:rPr b="1" lang="en-GB" sz="1500" spc="-1" strike="noStrike">
                <a:solidFill>
                  <a:srgbClr val="000000"/>
                </a:solidFill>
                <a:latin typeface="Arial"/>
                <a:ea typeface="Arial"/>
              </a:rPr>
              <a:t>apexchart</a:t>
            </a:r>
            <a:r>
              <a:rPr b="0" lang="en-GB" sz="1500" spc="-1" strike="noStrike">
                <a:solidFill>
                  <a:srgbClr val="000000"/>
                </a:solidFill>
                <a:latin typeface="Arial"/>
                <a:ea typeface="Arial"/>
              </a:rPr>
              <a:t>, </a:t>
            </a:r>
            <a:r>
              <a:rPr b="1" lang="en-GB" sz="1500" spc="-1" strike="noStrike">
                <a:solidFill>
                  <a:srgbClr val="000000"/>
                </a:solidFill>
                <a:latin typeface="Arial"/>
                <a:ea typeface="Arial"/>
              </a:rPr>
              <a:t>react redux</a:t>
            </a:r>
            <a:r>
              <a:rPr b="0" lang="en-GB" sz="1500" spc="-1" strike="noStrike">
                <a:solidFill>
                  <a:srgbClr val="000000"/>
                </a:solidFill>
                <a:latin typeface="Arial"/>
                <a:ea typeface="Arial"/>
              </a:rPr>
              <a:t> packages from node modules for </a:t>
            </a:r>
            <a:r>
              <a:rPr b="1" lang="en-GB" sz="1500" spc="-1" strike="noStrike">
                <a:solidFill>
                  <a:srgbClr val="000000"/>
                </a:solidFill>
                <a:latin typeface="Arial"/>
                <a:ea typeface="Arial"/>
              </a:rPr>
              <a:t>frontend</a:t>
            </a:r>
            <a:r>
              <a:rPr b="0" lang="en-GB" sz="1500" spc="-1" strike="noStrike">
                <a:solidFill>
                  <a:srgbClr val="000000"/>
                </a:solidFill>
                <a:latin typeface="Arial"/>
                <a:ea typeface="Arial"/>
              </a:rPr>
              <a:t>, </a:t>
            </a:r>
            <a:r>
              <a:rPr b="1" lang="en-GB" sz="1500" spc="-1" strike="noStrike">
                <a:solidFill>
                  <a:srgbClr val="000000"/>
                </a:solidFill>
                <a:latin typeface="Arial"/>
                <a:ea typeface="Arial"/>
              </a:rPr>
              <a:t>spring boot</a:t>
            </a:r>
            <a:r>
              <a:rPr b="0" lang="en-GB" sz="1500" spc="-1" strike="noStrike">
                <a:solidFill>
                  <a:srgbClr val="000000"/>
                </a:solidFill>
                <a:latin typeface="Arial"/>
                <a:ea typeface="Arial"/>
              </a:rPr>
              <a:t> and </a:t>
            </a:r>
            <a:r>
              <a:rPr b="1" lang="en-GB" sz="1500" spc="-1" strike="noStrike">
                <a:solidFill>
                  <a:srgbClr val="000000"/>
                </a:solidFill>
                <a:latin typeface="Arial"/>
                <a:ea typeface="Arial"/>
              </a:rPr>
              <a:t>spring security</a:t>
            </a:r>
            <a:r>
              <a:rPr b="0" lang="en-GB" sz="1500" spc="-1" strike="noStrike">
                <a:solidFill>
                  <a:srgbClr val="000000"/>
                </a:solidFill>
                <a:latin typeface="Arial"/>
                <a:ea typeface="Arial"/>
              </a:rPr>
              <a:t> for </a:t>
            </a:r>
            <a:r>
              <a:rPr b="1" lang="en-GB" sz="1500" spc="-1" strike="noStrike">
                <a:solidFill>
                  <a:srgbClr val="000000"/>
                </a:solidFill>
                <a:latin typeface="Arial"/>
                <a:ea typeface="Arial"/>
              </a:rPr>
              <a:t>backend</a:t>
            </a:r>
            <a:r>
              <a:rPr b="0" lang="en-GB" sz="1500" spc="-1" strike="noStrike">
                <a:solidFill>
                  <a:srgbClr val="000000"/>
                </a:solidFill>
                <a:latin typeface="Arial"/>
                <a:ea typeface="Arial"/>
              </a:rPr>
              <a:t> and </a:t>
            </a:r>
            <a:r>
              <a:rPr b="1" lang="en-GB" sz="1500" spc="-1" strike="noStrike">
                <a:solidFill>
                  <a:srgbClr val="000000"/>
                </a:solidFill>
                <a:latin typeface="Arial"/>
                <a:ea typeface="Arial"/>
              </a:rPr>
              <a:t>tensorflow</a:t>
            </a:r>
            <a:r>
              <a:rPr b="0" lang="en-GB" sz="1500" spc="-1" strike="noStrike">
                <a:solidFill>
                  <a:srgbClr val="000000"/>
                </a:solidFill>
                <a:latin typeface="Arial"/>
                <a:ea typeface="Arial"/>
              </a:rPr>
              <a:t> for </a:t>
            </a:r>
            <a:r>
              <a:rPr b="1" lang="en-GB" sz="1500" spc="-1" strike="noStrike">
                <a:solidFill>
                  <a:srgbClr val="000000"/>
                </a:solidFill>
                <a:latin typeface="Arial"/>
                <a:ea typeface="Arial"/>
              </a:rPr>
              <a:t>Machine Learning.</a:t>
            </a:r>
            <a:endParaRPr b="0" lang="en-US" sz="1500" spc="-1" strike="noStrike">
              <a:latin typeface="Arial"/>
            </a:endParaRPr>
          </a:p>
          <a:p>
            <a:pPr marL="457200">
              <a:lnSpc>
                <a:spcPct val="115000"/>
              </a:lnSpc>
              <a:spcBef>
                <a:spcPts val="1199"/>
              </a:spcBef>
              <a:buNone/>
              <a:tabLst>
                <a:tab algn="l" pos="0"/>
              </a:tabLst>
            </a:pPr>
            <a:endParaRPr b="0" lang="en-US" sz="700" spc="-1" strike="noStrike">
              <a:latin typeface="Arial"/>
            </a:endParaRPr>
          </a:p>
          <a:p>
            <a:pPr marL="457200" indent="-304920">
              <a:lnSpc>
                <a:spcPct val="115000"/>
              </a:lnSpc>
              <a:buClr>
                <a:srgbClr val="000000"/>
              </a:buClr>
              <a:buFont typeface="Georgia"/>
              <a:buChar char="●"/>
              <a:tabLst>
                <a:tab algn="l" pos="0"/>
              </a:tabLst>
            </a:pPr>
            <a:r>
              <a:rPr b="0" lang="en-GB" sz="1500" spc="-1" strike="noStrike">
                <a:solidFill>
                  <a:srgbClr val="000000"/>
                </a:solidFill>
                <a:latin typeface="Arial"/>
                <a:ea typeface="Arial"/>
              </a:rPr>
              <a:t>We encountered challenges during our project, such as learning new concepts, integrating the backend and frontend, addressing cross-origin errors in Spring Security, and designing the database architecture. We successfully navigated these challenges through a combination of trial and error and guidance from our mentor.</a:t>
            </a:r>
            <a:endParaRPr b="0" lang="en-US" sz="1500" spc="-1" strike="noStrike">
              <a:latin typeface="Arial"/>
            </a:endParaRPr>
          </a:p>
          <a:p>
            <a:pPr marL="457200">
              <a:lnSpc>
                <a:spcPct val="115000"/>
              </a:lnSpc>
              <a:buNone/>
              <a:tabLst>
                <a:tab algn="l" pos="0"/>
              </a:tabLst>
            </a:pPr>
            <a:endParaRPr b="0" lang="en-US" sz="700" spc="-1" strike="noStrike">
              <a:latin typeface="Arial"/>
            </a:endParaRPr>
          </a:p>
          <a:p>
            <a:pPr marL="457200" indent="-324000">
              <a:lnSpc>
                <a:spcPct val="115000"/>
              </a:lnSpc>
              <a:buClr>
                <a:srgbClr val="000000"/>
              </a:buClr>
              <a:buFont typeface="Arial"/>
              <a:buChar char="●"/>
              <a:tabLst>
                <a:tab algn="l" pos="0"/>
              </a:tabLst>
            </a:pPr>
            <a:r>
              <a:rPr b="0" lang="en-GB" sz="1500" spc="-1" strike="noStrike">
                <a:solidFill>
                  <a:srgbClr val="000000"/>
                </a:solidFill>
                <a:latin typeface="Arial"/>
                <a:ea typeface="Arial"/>
              </a:rPr>
              <a:t>We chose </a:t>
            </a:r>
            <a:r>
              <a:rPr b="1" lang="en-GB" sz="1500" spc="-1" strike="noStrike">
                <a:solidFill>
                  <a:srgbClr val="000000"/>
                </a:solidFill>
                <a:latin typeface="Arial"/>
                <a:ea typeface="Arial"/>
              </a:rPr>
              <a:t>React</a:t>
            </a:r>
            <a:r>
              <a:rPr b="0" lang="en-GB" sz="1500" spc="-1" strike="noStrike">
                <a:solidFill>
                  <a:srgbClr val="000000"/>
                </a:solidFill>
                <a:latin typeface="Arial"/>
                <a:ea typeface="Arial"/>
              </a:rPr>
              <a:t> for its component-based architecture, making it ideal for building a user-friendly and responsive web interface.</a:t>
            </a:r>
            <a:r>
              <a:rPr b="1" lang="en-GB" sz="1500" spc="-1" strike="noStrike">
                <a:solidFill>
                  <a:srgbClr val="000000"/>
                </a:solidFill>
                <a:latin typeface="Arial"/>
                <a:ea typeface="Arial"/>
              </a:rPr>
              <a:t>Spring Boot</a:t>
            </a:r>
            <a:r>
              <a:rPr b="0" lang="en-GB" sz="1500" spc="-1" strike="noStrike">
                <a:solidFill>
                  <a:srgbClr val="000000"/>
                </a:solidFill>
                <a:latin typeface="Arial"/>
                <a:ea typeface="Arial"/>
              </a:rPr>
              <a:t> was selected due to its strong security features and support for building robust RESTful APIs. </a:t>
            </a:r>
            <a:r>
              <a:rPr b="1" lang="en-GB" sz="1500" spc="-1" strike="noStrike">
                <a:solidFill>
                  <a:srgbClr val="000000"/>
                </a:solidFill>
                <a:latin typeface="Arial"/>
                <a:ea typeface="Arial"/>
              </a:rPr>
              <a:t>PostgreSQL</a:t>
            </a:r>
            <a:r>
              <a:rPr b="0" lang="en-GB" sz="1500" spc="-1" strike="noStrike">
                <a:solidFill>
                  <a:srgbClr val="000000"/>
                </a:solidFill>
                <a:latin typeface="Arial"/>
                <a:ea typeface="Arial"/>
              </a:rPr>
              <a:t> was chosen due to its reliability, scalability, and compatibility. We opted for </a:t>
            </a:r>
            <a:r>
              <a:rPr b="1" lang="en-GB" sz="1500" spc="-1" strike="noStrike">
                <a:solidFill>
                  <a:srgbClr val="000000"/>
                </a:solidFill>
                <a:latin typeface="Arial"/>
                <a:ea typeface="Arial"/>
              </a:rPr>
              <a:t>TensorFlow </a:t>
            </a:r>
            <a:r>
              <a:rPr b="0" lang="en-GB" sz="1500" spc="-1" strike="noStrike">
                <a:solidFill>
                  <a:srgbClr val="000000"/>
                </a:solidFill>
                <a:latin typeface="Arial"/>
                <a:ea typeface="Arial"/>
              </a:rPr>
              <a:t>for machine learning due to their rich libraries and established capabilities for data analysis and anomaly detection.</a:t>
            </a:r>
            <a:endParaRPr b="0" lang="en-US" sz="1500" spc="-1" strike="noStrike">
              <a:latin typeface="Arial"/>
            </a:endParaRPr>
          </a:p>
        </p:txBody>
      </p:sp>
      <p:pic>
        <p:nvPicPr>
          <p:cNvPr id="137" name="Google Shape;141;p30" descr=""/>
          <p:cNvPicPr/>
          <p:nvPr/>
        </p:nvPicPr>
        <p:blipFill>
          <a:blip r:embed="rId1"/>
          <a:stretch/>
        </p:blipFill>
        <p:spPr>
          <a:xfrm>
            <a:off x="7800840" y="0"/>
            <a:ext cx="1245600" cy="554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311760" y="444960"/>
            <a:ext cx="852012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SCALABILITY AND USABILITY</a:t>
            </a:r>
            <a:endParaRPr b="0" lang="en-US" sz="3000" spc="-1" strike="noStrike">
              <a:solidFill>
                <a:srgbClr val="000000"/>
              </a:solidFill>
              <a:latin typeface="Arial"/>
            </a:endParaRPr>
          </a:p>
        </p:txBody>
      </p:sp>
      <p:sp>
        <p:nvSpPr>
          <p:cNvPr id="139" name="Google Shape;147;p31"/>
          <p:cNvSpPr/>
          <p:nvPr/>
        </p:nvSpPr>
        <p:spPr>
          <a:xfrm>
            <a:off x="471600" y="1326240"/>
            <a:ext cx="8219880" cy="415080"/>
          </a:xfrm>
          <a:prstGeom prst="rect">
            <a:avLst/>
          </a:prstGeom>
          <a:noFill/>
          <a:ln w="0">
            <a:noFill/>
          </a:ln>
        </p:spPr>
        <p:style>
          <a:lnRef idx="0"/>
          <a:fillRef idx="0"/>
          <a:effectRef idx="0"/>
          <a:fontRef idx="minor"/>
        </p:style>
      </p:sp>
      <p:sp>
        <p:nvSpPr>
          <p:cNvPr id="140" name="Google Shape;148;p31"/>
          <p:cNvSpPr/>
          <p:nvPr/>
        </p:nvSpPr>
        <p:spPr>
          <a:xfrm>
            <a:off x="471600" y="1326240"/>
            <a:ext cx="8219880" cy="3111480"/>
          </a:xfrm>
          <a:prstGeom prst="rect">
            <a:avLst/>
          </a:prstGeom>
          <a:noFill/>
          <a:ln w="0">
            <a:noFill/>
          </a:ln>
        </p:spPr>
        <p:style>
          <a:lnRef idx="0"/>
          <a:fillRef idx="0"/>
          <a:effectRef idx="0"/>
          <a:fontRef idx="minor"/>
        </p:style>
        <p:txBody>
          <a:bodyPr tIns="91440" bIns="91440" anchor="t">
            <a:spAutoFit/>
          </a:bodyPr>
          <a:p>
            <a:pPr marL="457200" indent="-324000">
              <a:lnSpc>
                <a:spcPct val="115000"/>
              </a:lnSpc>
              <a:spcBef>
                <a:spcPts val="1199"/>
              </a:spcBef>
              <a:buClr>
                <a:srgbClr val="000000"/>
              </a:buClr>
              <a:buFont typeface="Arial"/>
              <a:buChar char="●"/>
            </a:pPr>
            <a:r>
              <a:rPr b="0" lang="en-GB" sz="1500" spc="-1" strike="noStrike">
                <a:solidFill>
                  <a:srgbClr val="000000"/>
                </a:solidFill>
                <a:latin typeface="Arial"/>
                <a:ea typeface="Arial"/>
              </a:rPr>
              <a:t>The platform's technology stack is well-suited to our team's expertise, which will contribute to a smooth and efficient implementation.</a:t>
            </a:r>
            <a:endParaRPr b="0" lang="en-US" sz="1500" spc="-1" strike="noStrike">
              <a:latin typeface="Arial"/>
            </a:endParaRPr>
          </a:p>
          <a:p>
            <a:pPr marL="457200" indent="-324000">
              <a:lnSpc>
                <a:spcPct val="115000"/>
              </a:lnSpc>
              <a:spcBef>
                <a:spcPts val="1199"/>
              </a:spcBef>
              <a:buClr>
                <a:srgbClr val="000000"/>
              </a:buClr>
              <a:buFont typeface="Arial"/>
              <a:buChar char="●"/>
            </a:pPr>
            <a:r>
              <a:rPr b="0" lang="en-GB" sz="1500" spc="-1" strike="noStrike">
                <a:solidFill>
                  <a:srgbClr val="000000"/>
                </a:solidFill>
                <a:latin typeface="Arial"/>
                <a:ea typeface="Arial"/>
              </a:rPr>
              <a:t>Our platform implements data encryption and access controls to safeguard candidate and employee information. This commitment to data security not only ensures compliance with privacy regulations but also builds trust among users, enhancing the platform's effectiveness.</a:t>
            </a:r>
            <a:endParaRPr b="0" lang="en-US" sz="1500" spc="-1" strike="noStrike">
              <a:latin typeface="Arial"/>
            </a:endParaRPr>
          </a:p>
          <a:p>
            <a:pPr marL="457200" indent="-324000">
              <a:lnSpc>
                <a:spcPct val="115000"/>
              </a:lnSpc>
              <a:spcBef>
                <a:spcPts val="1199"/>
              </a:spcBef>
              <a:buClr>
                <a:srgbClr val="000000"/>
              </a:buClr>
              <a:buFont typeface="Arial"/>
              <a:buChar char="●"/>
            </a:pPr>
            <a:r>
              <a:rPr b="0" lang="en-GB" sz="1500" spc="-1" strike="noStrike">
                <a:solidFill>
                  <a:srgbClr val="000000"/>
                </a:solidFill>
                <a:latin typeface="Arial"/>
                <a:ea typeface="Arial"/>
              </a:rPr>
              <a:t>In the future, we plan to offer a wider variety of coding languages in the coding round, allowing candidates to choose the language they are most comfortable with and we also plan to further enhance our ML tool for more sophisticated detection and prevention of unethical behavior.</a:t>
            </a:r>
            <a:endParaRPr b="0" lang="en-US" sz="1500" spc="-1" strike="noStrike">
              <a:latin typeface="Arial"/>
            </a:endParaRPr>
          </a:p>
        </p:txBody>
      </p:sp>
      <p:pic>
        <p:nvPicPr>
          <p:cNvPr id="141" name="Google Shape;149;p31" descr=""/>
          <p:cNvPicPr/>
          <p:nvPr/>
        </p:nvPicPr>
        <p:blipFill>
          <a:blip r:embed="rId1"/>
          <a:stretch/>
        </p:blipFill>
        <p:spPr>
          <a:xfrm>
            <a:off x="7800840" y="98640"/>
            <a:ext cx="1245600" cy="5547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0" y="259200"/>
            <a:ext cx="877068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DEMO</a:t>
            </a:r>
            <a:endParaRPr b="0" lang="en-US" sz="3000" spc="-1" strike="noStrike">
              <a:solidFill>
                <a:srgbClr val="000000"/>
              </a:solidFill>
              <a:latin typeface="Arial"/>
            </a:endParaRPr>
          </a:p>
        </p:txBody>
      </p:sp>
      <p:sp>
        <p:nvSpPr>
          <p:cNvPr id="143" name="Google Shape;155;p32"/>
          <p:cNvSpPr/>
          <p:nvPr/>
        </p:nvSpPr>
        <p:spPr>
          <a:xfrm>
            <a:off x="461880" y="1127880"/>
            <a:ext cx="8219880" cy="44496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buNone/>
              <a:tabLst>
                <a:tab algn="l" pos="0"/>
              </a:tabLst>
            </a:pPr>
            <a:r>
              <a:rPr b="0" lang="en-GB" sz="1500" spc="-1" strike="noStrike">
                <a:solidFill>
                  <a:srgbClr val="000000"/>
                </a:solidFill>
                <a:latin typeface="Arial"/>
                <a:ea typeface="Arial"/>
              </a:rPr>
              <a:t>	</a:t>
            </a:r>
            <a:endParaRPr b="0" lang="en-US" sz="1500" spc="-1" strike="noStrike">
              <a:latin typeface="Arial"/>
            </a:endParaRPr>
          </a:p>
        </p:txBody>
      </p:sp>
      <p:pic>
        <p:nvPicPr>
          <p:cNvPr id="144" name="Google Shape;156;p32" descr=""/>
          <p:cNvPicPr/>
          <p:nvPr/>
        </p:nvPicPr>
        <p:blipFill>
          <a:blip r:embed="rId1"/>
          <a:stretch/>
        </p:blipFill>
        <p:spPr>
          <a:xfrm>
            <a:off x="7800840" y="98640"/>
            <a:ext cx="1245600" cy="554760"/>
          </a:xfrm>
          <a:prstGeom prst="rect">
            <a:avLst/>
          </a:prstGeom>
          <a:ln w="0">
            <a:noFill/>
          </a:ln>
        </p:spPr>
      </p:pic>
      <p:pic>
        <p:nvPicPr>
          <p:cNvPr id="145" name="Google Shape;157;p32" descr=""/>
          <p:cNvPicPr/>
          <p:nvPr/>
        </p:nvPicPr>
        <p:blipFill>
          <a:blip r:embed="rId2"/>
          <a:srcRect l="12748" t="22135" r="35228" b="0"/>
          <a:stretch/>
        </p:blipFill>
        <p:spPr>
          <a:xfrm>
            <a:off x="78840" y="996840"/>
            <a:ext cx="3175920" cy="2565720"/>
          </a:xfrm>
          <a:prstGeom prst="rect">
            <a:avLst/>
          </a:prstGeom>
          <a:ln w="0">
            <a:noFill/>
          </a:ln>
        </p:spPr>
      </p:pic>
      <p:sp>
        <p:nvSpPr>
          <p:cNvPr id="146" name="Google Shape;158;p32"/>
          <p:cNvSpPr/>
          <p:nvPr/>
        </p:nvSpPr>
        <p:spPr>
          <a:xfrm>
            <a:off x="4320720" y="1237680"/>
            <a:ext cx="3640680" cy="2925720"/>
          </a:xfrm>
          <a:prstGeom prst="rect">
            <a:avLst/>
          </a:prstGeom>
          <a:noFill/>
          <a:ln w="0">
            <a:noFill/>
          </a:ln>
        </p:spPr>
        <p:style>
          <a:lnRef idx="0"/>
          <a:fillRef idx="0"/>
          <a:effectRef idx="0"/>
          <a:fontRef idx="minor"/>
        </p:style>
      </p:sp>
      <p:pic>
        <p:nvPicPr>
          <p:cNvPr id="147" name="Google Shape;159;p32" descr=""/>
          <p:cNvPicPr/>
          <p:nvPr/>
        </p:nvPicPr>
        <p:blipFill>
          <a:blip r:embed="rId3"/>
          <a:srcRect l="17316" t="16958" r="17907" b="7536"/>
          <a:stretch/>
        </p:blipFill>
        <p:spPr>
          <a:xfrm>
            <a:off x="3290760" y="920520"/>
            <a:ext cx="5823360" cy="31194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250200" y="259200"/>
            <a:ext cx="8520120" cy="623160"/>
          </a:xfrm>
          <a:prstGeom prst="rect">
            <a:avLst/>
          </a:prstGeom>
          <a:noFill/>
          <a:ln w="0">
            <a:noFill/>
          </a:ln>
        </p:spPr>
        <p:txBody>
          <a:bodyPr tIns="91440" bIns="91440" anchor="t">
            <a:noAutofit/>
          </a:bodyPr>
          <a:p>
            <a:pPr algn="ctr">
              <a:lnSpc>
                <a:spcPct val="100000"/>
              </a:lnSpc>
              <a:buNone/>
              <a:tabLst>
                <a:tab algn="l" pos="0"/>
              </a:tabLst>
            </a:pPr>
            <a:r>
              <a:rPr b="1" lang="en-GB" sz="3000" spc="-1" strike="noStrike">
                <a:solidFill>
                  <a:srgbClr val="000000"/>
                </a:solidFill>
                <a:latin typeface="Raleway"/>
                <a:ea typeface="Raleway"/>
              </a:rPr>
              <a:t>DEMO</a:t>
            </a:r>
            <a:endParaRPr b="0" lang="en-US" sz="3000" spc="-1" strike="noStrike">
              <a:solidFill>
                <a:srgbClr val="000000"/>
              </a:solidFill>
              <a:latin typeface="Arial"/>
            </a:endParaRPr>
          </a:p>
        </p:txBody>
      </p:sp>
      <p:sp>
        <p:nvSpPr>
          <p:cNvPr id="149" name="Google Shape;165;p33"/>
          <p:cNvSpPr/>
          <p:nvPr/>
        </p:nvSpPr>
        <p:spPr>
          <a:xfrm>
            <a:off x="461880" y="1127880"/>
            <a:ext cx="8219880" cy="44496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buNone/>
              <a:tabLst>
                <a:tab algn="l" pos="0"/>
              </a:tabLst>
            </a:pPr>
            <a:r>
              <a:rPr b="0" lang="en-GB" sz="1500" spc="-1" strike="noStrike">
                <a:solidFill>
                  <a:srgbClr val="000000"/>
                </a:solidFill>
                <a:latin typeface="Arial"/>
                <a:ea typeface="Arial"/>
              </a:rPr>
              <a:t>	</a:t>
            </a:r>
            <a:endParaRPr b="0" lang="en-US" sz="1500" spc="-1" strike="noStrike">
              <a:latin typeface="Arial"/>
            </a:endParaRPr>
          </a:p>
        </p:txBody>
      </p:sp>
      <p:pic>
        <p:nvPicPr>
          <p:cNvPr id="150" name="Google Shape;166;p33" descr=""/>
          <p:cNvPicPr/>
          <p:nvPr/>
        </p:nvPicPr>
        <p:blipFill>
          <a:blip r:embed="rId1"/>
          <a:stretch/>
        </p:blipFill>
        <p:spPr>
          <a:xfrm>
            <a:off x="7800840" y="98640"/>
            <a:ext cx="1245600" cy="554760"/>
          </a:xfrm>
          <a:prstGeom prst="rect">
            <a:avLst/>
          </a:prstGeom>
          <a:ln w="0">
            <a:noFill/>
          </a:ln>
        </p:spPr>
      </p:pic>
      <p:sp>
        <p:nvSpPr>
          <p:cNvPr id="151" name="Google Shape;167;p33"/>
          <p:cNvSpPr/>
          <p:nvPr/>
        </p:nvSpPr>
        <p:spPr>
          <a:xfrm>
            <a:off x="4320720" y="1237680"/>
            <a:ext cx="3640680" cy="2925720"/>
          </a:xfrm>
          <a:prstGeom prst="rect">
            <a:avLst/>
          </a:prstGeom>
          <a:noFill/>
          <a:ln w="0">
            <a:noFill/>
          </a:ln>
        </p:spPr>
        <p:style>
          <a:lnRef idx="0"/>
          <a:fillRef idx="0"/>
          <a:effectRef idx="0"/>
          <a:fontRef idx="minor"/>
        </p:style>
      </p:sp>
      <p:pic>
        <p:nvPicPr>
          <p:cNvPr id="152" name="Google Shape;168;p33" descr=""/>
          <p:cNvPicPr/>
          <p:nvPr/>
        </p:nvPicPr>
        <p:blipFill>
          <a:blip r:embed="rId2"/>
          <a:srcRect l="17207" t="22956" r="18011" b="29156"/>
          <a:stretch/>
        </p:blipFill>
        <p:spPr>
          <a:xfrm>
            <a:off x="1200600" y="960840"/>
            <a:ext cx="6315840" cy="3221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Google Shape;173;p34"/>
          <p:cNvSpPr/>
          <p:nvPr/>
        </p:nvSpPr>
        <p:spPr>
          <a:xfrm>
            <a:off x="-6840" y="3962880"/>
            <a:ext cx="9157320" cy="1012320"/>
          </a:xfrm>
          <a:prstGeom prst="rect">
            <a:avLst/>
          </a:prstGeom>
          <a:solidFill>
            <a:srgbClr val="ffffff">
              <a:alpha val="49000"/>
            </a:srgbClr>
          </a:solidFill>
          <a:ln w="0">
            <a:noFill/>
          </a:ln>
        </p:spPr>
        <p:style>
          <a:lnRef idx="0"/>
          <a:fillRef idx="0"/>
          <a:effectRef idx="0"/>
          <a:fontRef idx="minor"/>
        </p:style>
      </p:sp>
      <p:pic>
        <p:nvPicPr>
          <p:cNvPr id="154" name="Google Shape;174;p34" descr="Image"/>
          <p:cNvPicPr/>
          <p:nvPr/>
        </p:nvPicPr>
        <p:blipFill>
          <a:blip r:embed="rId1"/>
          <a:srcRect l="0" t="7704" r="0" b="7704"/>
          <a:stretch/>
        </p:blipFill>
        <p:spPr>
          <a:xfrm>
            <a:off x="0" y="-22320"/>
            <a:ext cx="9143640" cy="5155920"/>
          </a:xfrm>
          <a:prstGeom prst="rect">
            <a:avLst/>
          </a:prstGeom>
          <a:ln w="0">
            <a:noFill/>
          </a:ln>
        </p:spPr>
      </p:pic>
      <p:grpSp>
        <p:nvGrpSpPr>
          <p:cNvPr id="155" name="Google Shape;175;p34"/>
          <p:cNvGrpSpPr/>
          <p:nvPr/>
        </p:nvGrpSpPr>
        <p:grpSpPr>
          <a:xfrm>
            <a:off x="237960" y="2674440"/>
            <a:ext cx="713880" cy="579960"/>
            <a:chOff x="237960" y="2674440"/>
            <a:chExt cx="713880" cy="579960"/>
          </a:xfrm>
        </p:grpSpPr>
        <p:pic>
          <p:nvPicPr>
            <p:cNvPr id="156" name="Google Shape;176;p34" descr="divum logo.png"/>
            <p:cNvPicPr/>
            <p:nvPr/>
          </p:nvPicPr>
          <p:blipFill>
            <a:blip r:embed="rId2"/>
            <a:srcRect l="0" t="1845" r="0" b="1840"/>
            <a:stretch/>
          </p:blipFill>
          <p:spPr>
            <a:xfrm>
              <a:off x="237960" y="2674440"/>
              <a:ext cx="713880" cy="456480"/>
            </a:xfrm>
            <a:prstGeom prst="rect">
              <a:avLst/>
            </a:prstGeom>
            <a:ln w="0">
              <a:noFill/>
            </a:ln>
          </p:spPr>
        </p:pic>
        <p:sp>
          <p:nvSpPr>
            <p:cNvPr id="157" name="Google Shape;177;p34"/>
            <p:cNvSpPr/>
            <p:nvPr/>
          </p:nvSpPr>
          <p:spPr>
            <a:xfrm>
              <a:off x="237960" y="3150720"/>
              <a:ext cx="713880" cy="103680"/>
            </a:xfrm>
            <a:prstGeom prst="rect">
              <a:avLst/>
            </a:prstGeom>
            <a:noFill/>
            <a:ln w="0">
              <a:noFill/>
            </a:ln>
          </p:spPr>
          <p:style>
            <a:lnRef idx="0"/>
            <a:fillRef idx="0"/>
            <a:effectRef idx="0"/>
            <a:fontRef idx="minor"/>
          </p:style>
          <p:txBody>
            <a:bodyPr lIns="28440" rIns="28440" tIns="56880" bIns="56880" anchor="t">
              <a:noAutofit/>
            </a:bodyPr>
            <a:p>
              <a:pPr algn="ctr">
                <a:lnSpc>
                  <a:spcPct val="100000"/>
                </a:lnSpc>
                <a:buNone/>
                <a:tabLst>
                  <a:tab algn="l" pos="0"/>
                </a:tabLst>
              </a:pPr>
              <a:r>
                <a:rPr b="1" lang="en-GB" sz="700" spc="-1" strike="noStrike">
                  <a:solidFill>
                    <a:srgbClr val="d5d5d5"/>
                  </a:solidFill>
                  <a:latin typeface="Helvetica Neue"/>
                  <a:ea typeface="Helvetica Neue"/>
                </a:rPr>
                <a:t> </a:t>
              </a:r>
              <a:endParaRPr b="0" lang="en-US" sz="700" spc="-1" strike="noStrike">
                <a:latin typeface="Arial"/>
              </a:endParaRPr>
            </a:p>
          </p:txBody>
        </p:sp>
      </p:grpSp>
      <p:sp>
        <p:nvSpPr>
          <p:cNvPr id="158" name="Google Shape;178;p34"/>
          <p:cNvSpPr/>
          <p:nvPr/>
        </p:nvSpPr>
        <p:spPr>
          <a:xfrm>
            <a:off x="-77040" y="3267000"/>
            <a:ext cx="9157320" cy="1012320"/>
          </a:xfrm>
          <a:prstGeom prst="rect">
            <a:avLst/>
          </a:prstGeom>
          <a:solidFill>
            <a:srgbClr val="ffffff">
              <a:alpha val="49000"/>
            </a:srgbClr>
          </a:solidFill>
          <a:ln w="0">
            <a:noFill/>
          </a:ln>
        </p:spPr>
        <p:style>
          <a:lnRef idx="0"/>
          <a:fillRef idx="0"/>
          <a:effectRef idx="0"/>
          <a:fontRef idx="minor"/>
        </p:style>
      </p:sp>
      <p:sp>
        <p:nvSpPr>
          <p:cNvPr id="159" name="PlaceHolder 1"/>
          <p:cNvSpPr>
            <a:spLocks noGrp="1"/>
          </p:cNvSpPr>
          <p:nvPr>
            <p:ph type="title"/>
          </p:nvPr>
        </p:nvSpPr>
        <p:spPr>
          <a:xfrm>
            <a:off x="237960" y="3398040"/>
            <a:ext cx="7355520" cy="800280"/>
          </a:xfrm>
          <a:prstGeom prst="rect">
            <a:avLst/>
          </a:prstGeom>
          <a:noFill/>
          <a:ln w="0">
            <a:noFill/>
          </a:ln>
        </p:spPr>
        <p:txBody>
          <a:bodyPr lIns="19080" rIns="19080" tIns="19080" bIns="19080" anchor="b">
            <a:normAutofit/>
          </a:bodyPr>
          <a:p>
            <a:pPr algn="ctr">
              <a:lnSpc>
                <a:spcPct val="80000"/>
              </a:lnSpc>
              <a:buNone/>
              <a:tabLst>
                <a:tab algn="l" pos="0"/>
              </a:tabLst>
            </a:pPr>
            <a:r>
              <a:rPr b="1" lang="en-GB" sz="3200" spc="-1" strike="noStrike">
                <a:solidFill>
                  <a:srgbClr val="000000"/>
                </a:solidFill>
                <a:latin typeface="Arial"/>
                <a:ea typeface="Arial"/>
              </a:rPr>
              <a:t>THANKS </a:t>
            </a:r>
            <a:endParaRPr b="0" lang="en-US" sz="3200" spc="-1" strike="noStrike">
              <a:solidFill>
                <a:srgbClr val="000000"/>
              </a:solidFill>
              <a:latin typeface="Arial"/>
            </a:endParaRPr>
          </a:p>
        </p:txBody>
      </p:sp>
      <p:sp>
        <p:nvSpPr>
          <p:cNvPr id="160" name="Google Shape;180;p34"/>
          <p:cNvSpPr/>
          <p:nvPr/>
        </p:nvSpPr>
        <p:spPr>
          <a:xfrm>
            <a:off x="7259040" y="479880"/>
            <a:ext cx="1391400" cy="1360080"/>
          </a:xfrm>
          <a:custGeom>
            <a:avLst/>
            <a:gdLst/>
            <a:ahLst/>
            <a:rect l="l" t="t" r="r" b="b"/>
            <a:pathLst>
              <a:path w="21599" h="21595">
                <a:moveTo>
                  <a:pt x="7791" y="0"/>
                </a:moveTo>
                <a:cubicBezTo>
                  <a:pt x="7778" y="0"/>
                  <a:pt x="7762" y="1"/>
                  <a:pt x="7745" y="7"/>
                </a:cubicBezTo>
                <a:cubicBezTo>
                  <a:pt x="7729" y="13"/>
                  <a:pt x="7715" y="28"/>
                  <a:pt x="7699" y="38"/>
                </a:cubicBezTo>
                <a:cubicBezTo>
                  <a:pt x="7653" y="87"/>
                  <a:pt x="7618" y="129"/>
                  <a:pt x="7590" y="168"/>
                </a:cubicBezTo>
                <a:cubicBezTo>
                  <a:pt x="7595" y="175"/>
                  <a:pt x="7604" y="181"/>
                  <a:pt x="7611" y="187"/>
                </a:cubicBezTo>
                <a:cubicBezTo>
                  <a:pt x="7631" y="200"/>
                  <a:pt x="7654" y="213"/>
                  <a:pt x="7692" y="213"/>
                </a:cubicBezTo>
                <a:cubicBezTo>
                  <a:pt x="7710" y="213"/>
                  <a:pt x="7722" y="205"/>
                  <a:pt x="7738" y="201"/>
                </a:cubicBezTo>
                <a:cubicBezTo>
                  <a:pt x="7771" y="171"/>
                  <a:pt x="7803" y="140"/>
                  <a:pt x="7844" y="97"/>
                </a:cubicBezTo>
                <a:cubicBezTo>
                  <a:pt x="7846" y="91"/>
                  <a:pt x="7844" y="84"/>
                  <a:pt x="7846" y="78"/>
                </a:cubicBezTo>
                <a:cubicBezTo>
                  <a:pt x="7846" y="73"/>
                  <a:pt x="7851" y="69"/>
                  <a:pt x="7851" y="64"/>
                </a:cubicBezTo>
                <a:cubicBezTo>
                  <a:pt x="7851" y="63"/>
                  <a:pt x="7851" y="62"/>
                  <a:pt x="7851" y="61"/>
                </a:cubicBezTo>
                <a:cubicBezTo>
                  <a:pt x="7851" y="61"/>
                  <a:pt x="7849" y="60"/>
                  <a:pt x="7849" y="59"/>
                </a:cubicBezTo>
                <a:cubicBezTo>
                  <a:pt x="7838" y="30"/>
                  <a:pt x="7819" y="11"/>
                  <a:pt x="7791" y="0"/>
                </a:cubicBezTo>
                <a:close/>
                <a:moveTo>
                  <a:pt x="11214" y="404"/>
                </a:moveTo>
                <a:cubicBezTo>
                  <a:pt x="11189" y="410"/>
                  <a:pt x="11162" y="425"/>
                  <a:pt x="11133" y="449"/>
                </a:cubicBezTo>
                <a:cubicBezTo>
                  <a:pt x="11052" y="518"/>
                  <a:pt x="10880" y="539"/>
                  <a:pt x="10748" y="496"/>
                </a:cubicBezTo>
                <a:cubicBezTo>
                  <a:pt x="10685" y="476"/>
                  <a:pt x="10617" y="470"/>
                  <a:pt x="10544" y="475"/>
                </a:cubicBezTo>
                <a:cubicBezTo>
                  <a:pt x="10638" y="513"/>
                  <a:pt x="10705" y="618"/>
                  <a:pt x="10708" y="765"/>
                </a:cubicBezTo>
                <a:cubicBezTo>
                  <a:pt x="10728" y="748"/>
                  <a:pt x="10755" y="730"/>
                  <a:pt x="10798" y="713"/>
                </a:cubicBezTo>
                <a:cubicBezTo>
                  <a:pt x="11001" y="634"/>
                  <a:pt x="11339" y="867"/>
                  <a:pt x="11246" y="1023"/>
                </a:cubicBezTo>
                <a:cubicBezTo>
                  <a:pt x="11152" y="1177"/>
                  <a:pt x="10907" y="1143"/>
                  <a:pt x="10754" y="954"/>
                </a:cubicBezTo>
                <a:cubicBezTo>
                  <a:pt x="10728" y="923"/>
                  <a:pt x="10712" y="897"/>
                  <a:pt x="10699" y="874"/>
                </a:cubicBezTo>
                <a:cubicBezTo>
                  <a:pt x="10674" y="1013"/>
                  <a:pt x="10596" y="1074"/>
                  <a:pt x="10420" y="1087"/>
                </a:cubicBezTo>
                <a:cubicBezTo>
                  <a:pt x="10010" y="1115"/>
                  <a:pt x="9661" y="970"/>
                  <a:pt x="9623" y="843"/>
                </a:cubicBezTo>
                <a:cubicBezTo>
                  <a:pt x="9512" y="881"/>
                  <a:pt x="9439" y="850"/>
                  <a:pt x="9355" y="732"/>
                </a:cubicBezTo>
                <a:cubicBezTo>
                  <a:pt x="9259" y="599"/>
                  <a:pt x="9195" y="579"/>
                  <a:pt x="9140" y="671"/>
                </a:cubicBezTo>
                <a:cubicBezTo>
                  <a:pt x="9097" y="743"/>
                  <a:pt x="8956" y="774"/>
                  <a:pt x="8828" y="739"/>
                </a:cubicBezTo>
                <a:cubicBezTo>
                  <a:pt x="8701" y="705"/>
                  <a:pt x="8536" y="730"/>
                  <a:pt x="8461" y="794"/>
                </a:cubicBezTo>
                <a:cubicBezTo>
                  <a:pt x="8368" y="873"/>
                  <a:pt x="8254" y="864"/>
                  <a:pt x="8100" y="765"/>
                </a:cubicBezTo>
                <a:cubicBezTo>
                  <a:pt x="7934" y="659"/>
                  <a:pt x="7857" y="657"/>
                  <a:pt x="7724" y="761"/>
                </a:cubicBezTo>
                <a:cubicBezTo>
                  <a:pt x="7715" y="768"/>
                  <a:pt x="7704" y="776"/>
                  <a:pt x="7696" y="784"/>
                </a:cubicBezTo>
                <a:cubicBezTo>
                  <a:pt x="7600" y="894"/>
                  <a:pt x="7454" y="982"/>
                  <a:pt x="7350" y="1002"/>
                </a:cubicBezTo>
                <a:cubicBezTo>
                  <a:pt x="7275" y="1042"/>
                  <a:pt x="7199" y="1085"/>
                  <a:pt x="7130" y="1113"/>
                </a:cubicBezTo>
                <a:cubicBezTo>
                  <a:pt x="7096" y="1126"/>
                  <a:pt x="7059" y="1148"/>
                  <a:pt x="7022" y="1169"/>
                </a:cubicBezTo>
                <a:cubicBezTo>
                  <a:pt x="6882" y="1269"/>
                  <a:pt x="6736" y="1397"/>
                  <a:pt x="6590" y="1531"/>
                </a:cubicBezTo>
                <a:cubicBezTo>
                  <a:pt x="6576" y="1548"/>
                  <a:pt x="6558" y="1564"/>
                  <a:pt x="6546" y="1580"/>
                </a:cubicBezTo>
                <a:cubicBezTo>
                  <a:pt x="6387" y="1801"/>
                  <a:pt x="6310" y="1942"/>
                  <a:pt x="6315" y="1991"/>
                </a:cubicBezTo>
                <a:cubicBezTo>
                  <a:pt x="6345" y="1989"/>
                  <a:pt x="6371" y="1991"/>
                  <a:pt x="6410" y="1980"/>
                </a:cubicBezTo>
                <a:cubicBezTo>
                  <a:pt x="6416" y="1976"/>
                  <a:pt x="6417" y="1977"/>
                  <a:pt x="6424" y="1972"/>
                </a:cubicBezTo>
                <a:cubicBezTo>
                  <a:pt x="6463" y="1948"/>
                  <a:pt x="6527" y="1942"/>
                  <a:pt x="6590" y="1946"/>
                </a:cubicBezTo>
                <a:cubicBezTo>
                  <a:pt x="6619" y="1944"/>
                  <a:pt x="6645" y="1944"/>
                  <a:pt x="6668" y="1949"/>
                </a:cubicBezTo>
                <a:cubicBezTo>
                  <a:pt x="6709" y="1947"/>
                  <a:pt x="6740" y="1961"/>
                  <a:pt x="6758" y="1991"/>
                </a:cubicBezTo>
                <a:cubicBezTo>
                  <a:pt x="6839" y="2040"/>
                  <a:pt x="6825" y="2102"/>
                  <a:pt x="6696" y="2303"/>
                </a:cubicBezTo>
                <a:cubicBezTo>
                  <a:pt x="6680" y="2329"/>
                  <a:pt x="6674" y="2355"/>
                  <a:pt x="6659" y="2383"/>
                </a:cubicBezTo>
                <a:cubicBezTo>
                  <a:pt x="6611" y="2473"/>
                  <a:pt x="6571" y="2566"/>
                  <a:pt x="6567" y="2632"/>
                </a:cubicBezTo>
                <a:cubicBezTo>
                  <a:pt x="6567" y="2634"/>
                  <a:pt x="6567" y="2636"/>
                  <a:pt x="6567" y="2639"/>
                </a:cubicBezTo>
                <a:cubicBezTo>
                  <a:pt x="6566" y="2666"/>
                  <a:pt x="6569" y="2687"/>
                  <a:pt x="6578" y="2702"/>
                </a:cubicBezTo>
                <a:cubicBezTo>
                  <a:pt x="6604" y="2745"/>
                  <a:pt x="6555" y="2818"/>
                  <a:pt x="6488" y="2896"/>
                </a:cubicBezTo>
                <a:cubicBezTo>
                  <a:pt x="6463" y="2966"/>
                  <a:pt x="6398" y="3029"/>
                  <a:pt x="6320" y="3076"/>
                </a:cubicBezTo>
                <a:cubicBezTo>
                  <a:pt x="6311" y="3086"/>
                  <a:pt x="6302" y="3095"/>
                  <a:pt x="6290" y="3104"/>
                </a:cubicBezTo>
                <a:cubicBezTo>
                  <a:pt x="6236" y="3142"/>
                  <a:pt x="6188" y="3165"/>
                  <a:pt x="6142" y="3182"/>
                </a:cubicBezTo>
                <a:cubicBezTo>
                  <a:pt x="6136" y="3185"/>
                  <a:pt x="6134" y="3186"/>
                  <a:pt x="6128" y="3189"/>
                </a:cubicBezTo>
                <a:cubicBezTo>
                  <a:pt x="6110" y="3198"/>
                  <a:pt x="6094" y="3200"/>
                  <a:pt x="6077" y="3206"/>
                </a:cubicBezTo>
                <a:cubicBezTo>
                  <a:pt x="5992" y="3243"/>
                  <a:pt x="5913" y="3259"/>
                  <a:pt x="5869" y="3232"/>
                </a:cubicBezTo>
                <a:cubicBezTo>
                  <a:pt x="5775" y="3172"/>
                  <a:pt x="5778" y="3102"/>
                  <a:pt x="5883" y="2962"/>
                </a:cubicBezTo>
                <a:cubicBezTo>
                  <a:pt x="5931" y="2899"/>
                  <a:pt x="5940" y="2883"/>
                  <a:pt x="5943" y="2870"/>
                </a:cubicBezTo>
                <a:cubicBezTo>
                  <a:pt x="5943" y="2865"/>
                  <a:pt x="5940" y="2863"/>
                  <a:pt x="5939" y="2861"/>
                </a:cubicBezTo>
                <a:cubicBezTo>
                  <a:pt x="5919" y="2871"/>
                  <a:pt x="5883" y="2898"/>
                  <a:pt x="5798" y="2972"/>
                </a:cubicBezTo>
                <a:cubicBezTo>
                  <a:pt x="5738" y="3024"/>
                  <a:pt x="5669" y="3073"/>
                  <a:pt x="5604" y="3109"/>
                </a:cubicBezTo>
                <a:cubicBezTo>
                  <a:pt x="5601" y="3110"/>
                  <a:pt x="5598" y="3112"/>
                  <a:pt x="5594" y="3113"/>
                </a:cubicBezTo>
                <a:cubicBezTo>
                  <a:pt x="5594" y="3114"/>
                  <a:pt x="5593" y="3116"/>
                  <a:pt x="5592" y="3116"/>
                </a:cubicBezTo>
                <a:cubicBezTo>
                  <a:pt x="5531" y="3151"/>
                  <a:pt x="5473" y="3172"/>
                  <a:pt x="5437" y="3172"/>
                </a:cubicBezTo>
                <a:cubicBezTo>
                  <a:pt x="5368" y="3172"/>
                  <a:pt x="5366" y="3219"/>
                  <a:pt x="5396" y="3293"/>
                </a:cubicBezTo>
                <a:cubicBezTo>
                  <a:pt x="5414" y="3320"/>
                  <a:pt x="5417" y="3336"/>
                  <a:pt x="5453" y="3376"/>
                </a:cubicBezTo>
                <a:cubicBezTo>
                  <a:pt x="5609" y="3552"/>
                  <a:pt x="5613" y="3618"/>
                  <a:pt x="5483" y="3876"/>
                </a:cubicBezTo>
                <a:cubicBezTo>
                  <a:pt x="5384" y="4071"/>
                  <a:pt x="5371" y="4214"/>
                  <a:pt x="5442" y="4287"/>
                </a:cubicBezTo>
                <a:cubicBezTo>
                  <a:pt x="5570" y="4418"/>
                  <a:pt x="5415" y="4527"/>
                  <a:pt x="5220" y="4498"/>
                </a:cubicBezTo>
                <a:cubicBezTo>
                  <a:pt x="5192" y="4500"/>
                  <a:pt x="5161" y="4493"/>
                  <a:pt x="5128" y="4479"/>
                </a:cubicBezTo>
                <a:cubicBezTo>
                  <a:pt x="5121" y="4476"/>
                  <a:pt x="5116" y="4477"/>
                  <a:pt x="5109" y="4474"/>
                </a:cubicBezTo>
                <a:cubicBezTo>
                  <a:pt x="4853" y="4359"/>
                  <a:pt x="4491" y="4416"/>
                  <a:pt x="4396" y="4587"/>
                </a:cubicBezTo>
                <a:cubicBezTo>
                  <a:pt x="4377" y="4620"/>
                  <a:pt x="4316" y="4647"/>
                  <a:pt x="4229" y="4665"/>
                </a:cubicBezTo>
                <a:cubicBezTo>
                  <a:pt x="4211" y="4682"/>
                  <a:pt x="4193" y="4700"/>
                  <a:pt x="4169" y="4706"/>
                </a:cubicBezTo>
                <a:cubicBezTo>
                  <a:pt x="4167" y="4706"/>
                  <a:pt x="4165" y="4708"/>
                  <a:pt x="4162" y="4708"/>
                </a:cubicBezTo>
                <a:cubicBezTo>
                  <a:pt x="4160" y="4708"/>
                  <a:pt x="4158" y="4710"/>
                  <a:pt x="4155" y="4710"/>
                </a:cubicBezTo>
                <a:cubicBezTo>
                  <a:pt x="4139" y="4720"/>
                  <a:pt x="4122" y="4722"/>
                  <a:pt x="4107" y="4720"/>
                </a:cubicBezTo>
                <a:cubicBezTo>
                  <a:pt x="4092" y="4717"/>
                  <a:pt x="4077" y="4709"/>
                  <a:pt x="4063" y="4694"/>
                </a:cubicBezTo>
                <a:cubicBezTo>
                  <a:pt x="4057" y="4690"/>
                  <a:pt x="4039" y="4688"/>
                  <a:pt x="4031" y="4684"/>
                </a:cubicBezTo>
                <a:cubicBezTo>
                  <a:pt x="3743" y="4707"/>
                  <a:pt x="3360" y="4685"/>
                  <a:pt x="3104" y="4602"/>
                </a:cubicBezTo>
                <a:cubicBezTo>
                  <a:pt x="2889" y="4532"/>
                  <a:pt x="2695" y="4699"/>
                  <a:pt x="2478" y="5145"/>
                </a:cubicBezTo>
                <a:cubicBezTo>
                  <a:pt x="2477" y="5146"/>
                  <a:pt x="2477" y="5147"/>
                  <a:pt x="2476" y="5147"/>
                </a:cubicBezTo>
                <a:cubicBezTo>
                  <a:pt x="2474" y="5182"/>
                  <a:pt x="2455" y="5221"/>
                  <a:pt x="2418" y="5261"/>
                </a:cubicBezTo>
                <a:cubicBezTo>
                  <a:pt x="2401" y="5287"/>
                  <a:pt x="2389" y="5314"/>
                  <a:pt x="2363" y="5336"/>
                </a:cubicBezTo>
                <a:cubicBezTo>
                  <a:pt x="2311" y="5381"/>
                  <a:pt x="2264" y="5408"/>
                  <a:pt x="2234" y="5417"/>
                </a:cubicBezTo>
                <a:cubicBezTo>
                  <a:pt x="2231" y="5417"/>
                  <a:pt x="2227" y="5424"/>
                  <a:pt x="2224" y="5424"/>
                </a:cubicBezTo>
                <a:cubicBezTo>
                  <a:pt x="2187" y="5413"/>
                  <a:pt x="2145" y="5422"/>
                  <a:pt x="2104" y="5431"/>
                </a:cubicBezTo>
                <a:cubicBezTo>
                  <a:pt x="2018" y="5470"/>
                  <a:pt x="1931" y="5539"/>
                  <a:pt x="1850" y="5632"/>
                </a:cubicBezTo>
                <a:cubicBezTo>
                  <a:pt x="1835" y="5650"/>
                  <a:pt x="1819" y="5671"/>
                  <a:pt x="1804" y="5691"/>
                </a:cubicBezTo>
                <a:cubicBezTo>
                  <a:pt x="1759" y="5749"/>
                  <a:pt x="1718" y="5810"/>
                  <a:pt x="1679" y="5880"/>
                </a:cubicBezTo>
                <a:cubicBezTo>
                  <a:pt x="1662" y="5912"/>
                  <a:pt x="1649" y="5946"/>
                  <a:pt x="1633" y="5979"/>
                </a:cubicBezTo>
                <a:cubicBezTo>
                  <a:pt x="1594" y="6065"/>
                  <a:pt x="1554" y="6153"/>
                  <a:pt x="1529" y="6248"/>
                </a:cubicBezTo>
                <a:cubicBezTo>
                  <a:pt x="1456" y="6528"/>
                  <a:pt x="1331" y="6885"/>
                  <a:pt x="1250" y="7042"/>
                </a:cubicBezTo>
                <a:cubicBezTo>
                  <a:pt x="1169" y="7198"/>
                  <a:pt x="1073" y="7420"/>
                  <a:pt x="1039" y="7533"/>
                </a:cubicBezTo>
                <a:cubicBezTo>
                  <a:pt x="963" y="7779"/>
                  <a:pt x="816" y="7690"/>
                  <a:pt x="769" y="7436"/>
                </a:cubicBezTo>
                <a:cubicBezTo>
                  <a:pt x="764" y="7413"/>
                  <a:pt x="760" y="7385"/>
                  <a:pt x="758" y="7354"/>
                </a:cubicBezTo>
                <a:cubicBezTo>
                  <a:pt x="756" y="7331"/>
                  <a:pt x="749" y="7317"/>
                  <a:pt x="748" y="7292"/>
                </a:cubicBezTo>
                <a:lnTo>
                  <a:pt x="748" y="7245"/>
                </a:lnTo>
                <a:cubicBezTo>
                  <a:pt x="745" y="7162"/>
                  <a:pt x="724" y="7089"/>
                  <a:pt x="691" y="7058"/>
                </a:cubicBezTo>
                <a:lnTo>
                  <a:pt x="540" y="7261"/>
                </a:lnTo>
                <a:cubicBezTo>
                  <a:pt x="476" y="7346"/>
                  <a:pt x="429" y="7453"/>
                  <a:pt x="395" y="7580"/>
                </a:cubicBezTo>
                <a:cubicBezTo>
                  <a:pt x="390" y="7600"/>
                  <a:pt x="384" y="7623"/>
                  <a:pt x="379" y="7644"/>
                </a:cubicBezTo>
                <a:cubicBezTo>
                  <a:pt x="349" y="7778"/>
                  <a:pt x="333" y="7931"/>
                  <a:pt x="333" y="8107"/>
                </a:cubicBezTo>
                <a:cubicBezTo>
                  <a:pt x="333" y="8501"/>
                  <a:pt x="279" y="8718"/>
                  <a:pt x="155" y="8811"/>
                </a:cubicBezTo>
                <a:cubicBezTo>
                  <a:pt x="71" y="8874"/>
                  <a:pt x="24" y="8944"/>
                  <a:pt x="0" y="9009"/>
                </a:cubicBezTo>
                <a:cubicBezTo>
                  <a:pt x="0" y="9009"/>
                  <a:pt x="0" y="9012"/>
                  <a:pt x="0" y="9012"/>
                </a:cubicBezTo>
                <a:cubicBezTo>
                  <a:pt x="0" y="9014"/>
                  <a:pt x="2" y="9017"/>
                  <a:pt x="2" y="9019"/>
                </a:cubicBezTo>
                <a:cubicBezTo>
                  <a:pt x="6" y="9060"/>
                  <a:pt x="10" y="9096"/>
                  <a:pt x="21" y="9123"/>
                </a:cubicBezTo>
                <a:cubicBezTo>
                  <a:pt x="21" y="9124"/>
                  <a:pt x="23" y="9124"/>
                  <a:pt x="23" y="9125"/>
                </a:cubicBezTo>
                <a:cubicBezTo>
                  <a:pt x="24" y="9128"/>
                  <a:pt x="27" y="9129"/>
                  <a:pt x="28" y="9132"/>
                </a:cubicBezTo>
                <a:cubicBezTo>
                  <a:pt x="32" y="9140"/>
                  <a:pt x="39" y="9144"/>
                  <a:pt x="44" y="9151"/>
                </a:cubicBezTo>
                <a:cubicBezTo>
                  <a:pt x="66" y="9153"/>
                  <a:pt x="88" y="9152"/>
                  <a:pt x="122" y="9139"/>
                </a:cubicBezTo>
                <a:cubicBezTo>
                  <a:pt x="182" y="9115"/>
                  <a:pt x="268" y="9149"/>
                  <a:pt x="342" y="9203"/>
                </a:cubicBezTo>
                <a:cubicBezTo>
                  <a:pt x="363" y="9215"/>
                  <a:pt x="382" y="9230"/>
                  <a:pt x="400" y="9246"/>
                </a:cubicBezTo>
                <a:cubicBezTo>
                  <a:pt x="405" y="9252"/>
                  <a:pt x="413" y="9254"/>
                  <a:pt x="418" y="9260"/>
                </a:cubicBezTo>
                <a:cubicBezTo>
                  <a:pt x="423" y="9265"/>
                  <a:pt x="423" y="9269"/>
                  <a:pt x="427" y="9274"/>
                </a:cubicBezTo>
                <a:cubicBezTo>
                  <a:pt x="429" y="9276"/>
                  <a:pt x="431" y="9274"/>
                  <a:pt x="432" y="9276"/>
                </a:cubicBezTo>
                <a:cubicBezTo>
                  <a:pt x="502" y="9358"/>
                  <a:pt x="597" y="9358"/>
                  <a:pt x="693" y="9307"/>
                </a:cubicBezTo>
                <a:cubicBezTo>
                  <a:pt x="730" y="9278"/>
                  <a:pt x="771" y="9241"/>
                  <a:pt x="825" y="9189"/>
                </a:cubicBezTo>
                <a:cubicBezTo>
                  <a:pt x="905" y="9111"/>
                  <a:pt x="966" y="9021"/>
                  <a:pt x="1009" y="8922"/>
                </a:cubicBezTo>
                <a:cubicBezTo>
                  <a:pt x="1010" y="8921"/>
                  <a:pt x="1011" y="8918"/>
                  <a:pt x="1012" y="8917"/>
                </a:cubicBezTo>
                <a:cubicBezTo>
                  <a:pt x="1057" y="8807"/>
                  <a:pt x="1086" y="8686"/>
                  <a:pt x="1086" y="8565"/>
                </a:cubicBezTo>
                <a:cubicBezTo>
                  <a:pt x="1086" y="8541"/>
                  <a:pt x="1092" y="8531"/>
                  <a:pt x="1093" y="8509"/>
                </a:cubicBezTo>
                <a:cubicBezTo>
                  <a:pt x="1097" y="8427"/>
                  <a:pt x="1105" y="8356"/>
                  <a:pt x="1118" y="8303"/>
                </a:cubicBezTo>
                <a:cubicBezTo>
                  <a:pt x="1118" y="8303"/>
                  <a:pt x="1118" y="8302"/>
                  <a:pt x="1118" y="8301"/>
                </a:cubicBezTo>
                <a:cubicBezTo>
                  <a:pt x="1118" y="8300"/>
                  <a:pt x="1118" y="8298"/>
                  <a:pt x="1118" y="8298"/>
                </a:cubicBezTo>
                <a:cubicBezTo>
                  <a:pt x="1135" y="8236"/>
                  <a:pt x="1157" y="8191"/>
                  <a:pt x="1185" y="8159"/>
                </a:cubicBezTo>
                <a:cubicBezTo>
                  <a:pt x="1188" y="8156"/>
                  <a:pt x="1191" y="8153"/>
                  <a:pt x="1194" y="8150"/>
                </a:cubicBezTo>
                <a:cubicBezTo>
                  <a:pt x="1206" y="8139"/>
                  <a:pt x="1218" y="8130"/>
                  <a:pt x="1231" y="8124"/>
                </a:cubicBezTo>
                <a:cubicBezTo>
                  <a:pt x="1238" y="8121"/>
                  <a:pt x="1245" y="8119"/>
                  <a:pt x="1252" y="8117"/>
                </a:cubicBezTo>
                <a:cubicBezTo>
                  <a:pt x="1264" y="8114"/>
                  <a:pt x="1276" y="8108"/>
                  <a:pt x="1289" y="8109"/>
                </a:cubicBezTo>
                <a:cubicBezTo>
                  <a:pt x="1299" y="8105"/>
                  <a:pt x="1311" y="8101"/>
                  <a:pt x="1321" y="8100"/>
                </a:cubicBezTo>
                <a:cubicBezTo>
                  <a:pt x="1360" y="8099"/>
                  <a:pt x="1398" y="8137"/>
                  <a:pt x="1437" y="8190"/>
                </a:cubicBezTo>
                <a:cubicBezTo>
                  <a:pt x="1438" y="8191"/>
                  <a:pt x="1440" y="8189"/>
                  <a:pt x="1441" y="8190"/>
                </a:cubicBezTo>
                <a:cubicBezTo>
                  <a:pt x="1443" y="8192"/>
                  <a:pt x="1444" y="8195"/>
                  <a:pt x="1446" y="8197"/>
                </a:cubicBezTo>
                <a:cubicBezTo>
                  <a:pt x="1449" y="8201"/>
                  <a:pt x="1452" y="8204"/>
                  <a:pt x="1455" y="8209"/>
                </a:cubicBezTo>
                <a:cubicBezTo>
                  <a:pt x="1480" y="8234"/>
                  <a:pt x="1504" y="8259"/>
                  <a:pt x="1529" y="8294"/>
                </a:cubicBezTo>
                <a:lnTo>
                  <a:pt x="1538" y="8306"/>
                </a:lnTo>
                <a:lnTo>
                  <a:pt x="1721" y="8554"/>
                </a:lnTo>
                <a:lnTo>
                  <a:pt x="1966" y="8303"/>
                </a:lnTo>
                <a:cubicBezTo>
                  <a:pt x="2084" y="8182"/>
                  <a:pt x="2187" y="8118"/>
                  <a:pt x="2271" y="8107"/>
                </a:cubicBezTo>
                <a:cubicBezTo>
                  <a:pt x="2293" y="8095"/>
                  <a:pt x="2314" y="8087"/>
                  <a:pt x="2331" y="8093"/>
                </a:cubicBezTo>
                <a:cubicBezTo>
                  <a:pt x="2340" y="8096"/>
                  <a:pt x="2350" y="8109"/>
                  <a:pt x="2358" y="8117"/>
                </a:cubicBezTo>
                <a:cubicBezTo>
                  <a:pt x="2362" y="8118"/>
                  <a:pt x="2364" y="8123"/>
                  <a:pt x="2368" y="8124"/>
                </a:cubicBezTo>
                <a:cubicBezTo>
                  <a:pt x="2389" y="8124"/>
                  <a:pt x="2407" y="8124"/>
                  <a:pt x="2423" y="8131"/>
                </a:cubicBezTo>
                <a:cubicBezTo>
                  <a:pt x="2438" y="8137"/>
                  <a:pt x="2450" y="8145"/>
                  <a:pt x="2460" y="8157"/>
                </a:cubicBezTo>
                <a:cubicBezTo>
                  <a:pt x="2462" y="8159"/>
                  <a:pt x="2463" y="8162"/>
                  <a:pt x="2465" y="8164"/>
                </a:cubicBezTo>
                <a:cubicBezTo>
                  <a:pt x="2472" y="8175"/>
                  <a:pt x="2478" y="8188"/>
                  <a:pt x="2481" y="8204"/>
                </a:cubicBezTo>
                <a:cubicBezTo>
                  <a:pt x="2481" y="8208"/>
                  <a:pt x="2483" y="8212"/>
                  <a:pt x="2483" y="8216"/>
                </a:cubicBezTo>
                <a:cubicBezTo>
                  <a:pt x="2485" y="8235"/>
                  <a:pt x="2482" y="8255"/>
                  <a:pt x="2478" y="8280"/>
                </a:cubicBezTo>
                <a:cubicBezTo>
                  <a:pt x="2478" y="8280"/>
                  <a:pt x="2477" y="8282"/>
                  <a:pt x="2478" y="8282"/>
                </a:cubicBezTo>
                <a:cubicBezTo>
                  <a:pt x="2479" y="8290"/>
                  <a:pt x="2485" y="8294"/>
                  <a:pt x="2485" y="8303"/>
                </a:cubicBezTo>
                <a:cubicBezTo>
                  <a:pt x="2487" y="8320"/>
                  <a:pt x="2488" y="8347"/>
                  <a:pt x="2490" y="8372"/>
                </a:cubicBezTo>
                <a:cubicBezTo>
                  <a:pt x="2496" y="8399"/>
                  <a:pt x="2507" y="8413"/>
                  <a:pt x="2511" y="8445"/>
                </a:cubicBezTo>
                <a:cubicBezTo>
                  <a:pt x="2514" y="8472"/>
                  <a:pt x="2519" y="8493"/>
                  <a:pt x="2525" y="8516"/>
                </a:cubicBezTo>
                <a:cubicBezTo>
                  <a:pt x="2531" y="8539"/>
                  <a:pt x="2535" y="8567"/>
                  <a:pt x="2543" y="8587"/>
                </a:cubicBezTo>
                <a:cubicBezTo>
                  <a:pt x="2628" y="8807"/>
                  <a:pt x="2831" y="8796"/>
                  <a:pt x="2975" y="8521"/>
                </a:cubicBezTo>
                <a:cubicBezTo>
                  <a:pt x="3093" y="8295"/>
                  <a:pt x="3106" y="8297"/>
                  <a:pt x="3405" y="8606"/>
                </a:cubicBezTo>
                <a:cubicBezTo>
                  <a:pt x="3407" y="8608"/>
                  <a:pt x="3407" y="8612"/>
                  <a:pt x="3409" y="8615"/>
                </a:cubicBezTo>
                <a:cubicBezTo>
                  <a:pt x="3509" y="8636"/>
                  <a:pt x="3587" y="8700"/>
                  <a:pt x="3631" y="8802"/>
                </a:cubicBezTo>
                <a:cubicBezTo>
                  <a:pt x="3635" y="8804"/>
                  <a:pt x="3639" y="8806"/>
                  <a:pt x="3643" y="8809"/>
                </a:cubicBezTo>
                <a:cubicBezTo>
                  <a:pt x="3668" y="8825"/>
                  <a:pt x="3683" y="8846"/>
                  <a:pt x="3691" y="8870"/>
                </a:cubicBezTo>
                <a:cubicBezTo>
                  <a:pt x="3702" y="8892"/>
                  <a:pt x="3701" y="8911"/>
                  <a:pt x="3698" y="8934"/>
                </a:cubicBezTo>
                <a:cubicBezTo>
                  <a:pt x="3699" y="8939"/>
                  <a:pt x="3698" y="8944"/>
                  <a:pt x="3698" y="8948"/>
                </a:cubicBezTo>
                <a:cubicBezTo>
                  <a:pt x="3696" y="8959"/>
                  <a:pt x="3699" y="8971"/>
                  <a:pt x="3693" y="8981"/>
                </a:cubicBezTo>
                <a:cubicBezTo>
                  <a:pt x="3687" y="8993"/>
                  <a:pt x="3680" y="9082"/>
                  <a:pt x="3673" y="9128"/>
                </a:cubicBezTo>
                <a:cubicBezTo>
                  <a:pt x="3707" y="9304"/>
                  <a:pt x="3698" y="9489"/>
                  <a:pt x="3638" y="9661"/>
                </a:cubicBezTo>
                <a:cubicBezTo>
                  <a:pt x="3627" y="9692"/>
                  <a:pt x="3626" y="10015"/>
                  <a:pt x="3631" y="10377"/>
                </a:cubicBezTo>
                <a:cubicBezTo>
                  <a:pt x="3639" y="10869"/>
                  <a:pt x="3612" y="11003"/>
                  <a:pt x="3474" y="11086"/>
                </a:cubicBezTo>
                <a:cubicBezTo>
                  <a:pt x="3441" y="11160"/>
                  <a:pt x="3401" y="11195"/>
                  <a:pt x="3345" y="11178"/>
                </a:cubicBezTo>
                <a:cubicBezTo>
                  <a:pt x="3344" y="11178"/>
                  <a:pt x="3343" y="11178"/>
                  <a:pt x="3342" y="11178"/>
                </a:cubicBezTo>
                <a:cubicBezTo>
                  <a:pt x="3323" y="11180"/>
                  <a:pt x="3299" y="11168"/>
                  <a:pt x="3278" y="11164"/>
                </a:cubicBezTo>
                <a:cubicBezTo>
                  <a:pt x="3186" y="11190"/>
                  <a:pt x="3103" y="11204"/>
                  <a:pt x="3079" y="11190"/>
                </a:cubicBezTo>
                <a:cubicBezTo>
                  <a:pt x="3046" y="11170"/>
                  <a:pt x="3030" y="11255"/>
                  <a:pt x="3026" y="11398"/>
                </a:cubicBezTo>
                <a:cubicBezTo>
                  <a:pt x="3026" y="11400"/>
                  <a:pt x="3026" y="11403"/>
                  <a:pt x="3026" y="11405"/>
                </a:cubicBezTo>
                <a:cubicBezTo>
                  <a:pt x="3016" y="11838"/>
                  <a:pt x="3122" y="12796"/>
                  <a:pt x="3241" y="13075"/>
                </a:cubicBezTo>
                <a:cubicBezTo>
                  <a:pt x="3295" y="13203"/>
                  <a:pt x="3343" y="13297"/>
                  <a:pt x="3375" y="13347"/>
                </a:cubicBezTo>
                <a:cubicBezTo>
                  <a:pt x="3384" y="13350"/>
                  <a:pt x="3393" y="13355"/>
                  <a:pt x="3402" y="13356"/>
                </a:cubicBezTo>
                <a:cubicBezTo>
                  <a:pt x="3409" y="13355"/>
                  <a:pt x="3417" y="13360"/>
                  <a:pt x="3423" y="13356"/>
                </a:cubicBezTo>
                <a:cubicBezTo>
                  <a:pt x="3424" y="13356"/>
                  <a:pt x="3424" y="13357"/>
                  <a:pt x="3425" y="13356"/>
                </a:cubicBezTo>
                <a:cubicBezTo>
                  <a:pt x="3433" y="13346"/>
                  <a:pt x="3447" y="13341"/>
                  <a:pt x="3469" y="13347"/>
                </a:cubicBezTo>
                <a:cubicBezTo>
                  <a:pt x="3493" y="13350"/>
                  <a:pt x="3519" y="13367"/>
                  <a:pt x="3543" y="13391"/>
                </a:cubicBezTo>
                <a:cubicBezTo>
                  <a:pt x="3559" y="13401"/>
                  <a:pt x="3568" y="13403"/>
                  <a:pt x="3585" y="13417"/>
                </a:cubicBezTo>
                <a:cubicBezTo>
                  <a:pt x="3650" y="13472"/>
                  <a:pt x="3691" y="13622"/>
                  <a:pt x="3719" y="13786"/>
                </a:cubicBezTo>
                <a:cubicBezTo>
                  <a:pt x="3721" y="13795"/>
                  <a:pt x="3719" y="13803"/>
                  <a:pt x="3721" y="13812"/>
                </a:cubicBezTo>
                <a:cubicBezTo>
                  <a:pt x="3733" y="13887"/>
                  <a:pt x="3744" y="13954"/>
                  <a:pt x="3747" y="14029"/>
                </a:cubicBezTo>
                <a:cubicBezTo>
                  <a:pt x="3747" y="14049"/>
                  <a:pt x="3753" y="14067"/>
                  <a:pt x="3753" y="14086"/>
                </a:cubicBezTo>
                <a:cubicBezTo>
                  <a:pt x="3753" y="14119"/>
                  <a:pt x="3749" y="14136"/>
                  <a:pt x="3744" y="14157"/>
                </a:cubicBezTo>
                <a:cubicBezTo>
                  <a:pt x="3737" y="14313"/>
                  <a:pt x="3714" y="14450"/>
                  <a:pt x="3656" y="14487"/>
                </a:cubicBezTo>
                <a:cubicBezTo>
                  <a:pt x="3603" y="14520"/>
                  <a:pt x="3470" y="14447"/>
                  <a:pt x="3361" y="14324"/>
                </a:cubicBezTo>
                <a:cubicBezTo>
                  <a:pt x="3123" y="14054"/>
                  <a:pt x="2923" y="14030"/>
                  <a:pt x="3017" y="14280"/>
                </a:cubicBezTo>
                <a:cubicBezTo>
                  <a:pt x="3045" y="14355"/>
                  <a:pt x="3042" y="14436"/>
                  <a:pt x="3024" y="14516"/>
                </a:cubicBezTo>
                <a:cubicBezTo>
                  <a:pt x="3022" y="14532"/>
                  <a:pt x="3025" y="14549"/>
                  <a:pt x="3021" y="14563"/>
                </a:cubicBezTo>
                <a:cubicBezTo>
                  <a:pt x="3009" y="14612"/>
                  <a:pt x="2987" y="14655"/>
                  <a:pt x="2961" y="14693"/>
                </a:cubicBezTo>
                <a:cubicBezTo>
                  <a:pt x="2956" y="14701"/>
                  <a:pt x="2953" y="14707"/>
                  <a:pt x="2947" y="14714"/>
                </a:cubicBezTo>
                <a:cubicBezTo>
                  <a:pt x="2925" y="14742"/>
                  <a:pt x="2898" y="14761"/>
                  <a:pt x="2869" y="14780"/>
                </a:cubicBezTo>
                <a:cubicBezTo>
                  <a:pt x="2815" y="14821"/>
                  <a:pt x="2753" y="14847"/>
                  <a:pt x="2693" y="14823"/>
                </a:cubicBezTo>
                <a:cubicBezTo>
                  <a:pt x="2688" y="14821"/>
                  <a:pt x="2685" y="14822"/>
                  <a:pt x="2679" y="14821"/>
                </a:cubicBezTo>
                <a:cubicBezTo>
                  <a:pt x="2668" y="14819"/>
                  <a:pt x="2659" y="14822"/>
                  <a:pt x="2647" y="14818"/>
                </a:cubicBezTo>
                <a:cubicBezTo>
                  <a:pt x="2630" y="14814"/>
                  <a:pt x="2624" y="14816"/>
                  <a:pt x="2610" y="14813"/>
                </a:cubicBezTo>
                <a:cubicBezTo>
                  <a:pt x="2561" y="14821"/>
                  <a:pt x="2529" y="14862"/>
                  <a:pt x="2529" y="14936"/>
                </a:cubicBezTo>
                <a:cubicBezTo>
                  <a:pt x="2529" y="15068"/>
                  <a:pt x="2589" y="15257"/>
                  <a:pt x="2666" y="15413"/>
                </a:cubicBezTo>
                <a:cubicBezTo>
                  <a:pt x="2666" y="15413"/>
                  <a:pt x="2668" y="15415"/>
                  <a:pt x="2668" y="15416"/>
                </a:cubicBezTo>
                <a:cubicBezTo>
                  <a:pt x="2698" y="15478"/>
                  <a:pt x="2730" y="15526"/>
                  <a:pt x="2763" y="15572"/>
                </a:cubicBezTo>
                <a:cubicBezTo>
                  <a:pt x="2782" y="15599"/>
                  <a:pt x="2803" y="15623"/>
                  <a:pt x="2823" y="15645"/>
                </a:cubicBezTo>
                <a:cubicBezTo>
                  <a:pt x="2851" y="15673"/>
                  <a:pt x="2878" y="15695"/>
                  <a:pt x="2901" y="15695"/>
                </a:cubicBezTo>
                <a:cubicBezTo>
                  <a:pt x="2964" y="15695"/>
                  <a:pt x="3125" y="15797"/>
                  <a:pt x="3257" y="15924"/>
                </a:cubicBezTo>
                <a:cubicBezTo>
                  <a:pt x="3395" y="16057"/>
                  <a:pt x="3524" y="16106"/>
                  <a:pt x="3638" y="16082"/>
                </a:cubicBezTo>
                <a:cubicBezTo>
                  <a:pt x="3707" y="16053"/>
                  <a:pt x="3783" y="15985"/>
                  <a:pt x="3864" y="15888"/>
                </a:cubicBezTo>
                <a:cubicBezTo>
                  <a:pt x="3897" y="15829"/>
                  <a:pt x="3926" y="15763"/>
                  <a:pt x="3947" y="15680"/>
                </a:cubicBezTo>
                <a:cubicBezTo>
                  <a:pt x="3992" y="15498"/>
                  <a:pt x="4071" y="15362"/>
                  <a:pt x="4121" y="15378"/>
                </a:cubicBezTo>
                <a:cubicBezTo>
                  <a:pt x="4166" y="15393"/>
                  <a:pt x="4243" y="15324"/>
                  <a:pt x="4303" y="15229"/>
                </a:cubicBezTo>
                <a:lnTo>
                  <a:pt x="4446" y="14984"/>
                </a:lnTo>
                <a:lnTo>
                  <a:pt x="4472" y="15017"/>
                </a:lnTo>
                <a:cubicBezTo>
                  <a:pt x="4472" y="15017"/>
                  <a:pt x="4474" y="15012"/>
                  <a:pt x="4474" y="15012"/>
                </a:cubicBezTo>
                <a:cubicBezTo>
                  <a:pt x="4481" y="15012"/>
                  <a:pt x="4511" y="15056"/>
                  <a:pt x="4539" y="15095"/>
                </a:cubicBezTo>
                <a:cubicBezTo>
                  <a:pt x="4567" y="15116"/>
                  <a:pt x="4598" y="15144"/>
                  <a:pt x="4640" y="15182"/>
                </a:cubicBezTo>
                <a:cubicBezTo>
                  <a:pt x="4642" y="15184"/>
                  <a:pt x="4645" y="15185"/>
                  <a:pt x="4647" y="15187"/>
                </a:cubicBezTo>
                <a:cubicBezTo>
                  <a:pt x="4649" y="15188"/>
                  <a:pt x="4648" y="15190"/>
                  <a:pt x="4650" y="15191"/>
                </a:cubicBezTo>
                <a:cubicBezTo>
                  <a:pt x="4658" y="15199"/>
                  <a:pt x="4667" y="15208"/>
                  <a:pt x="4675" y="15217"/>
                </a:cubicBezTo>
                <a:cubicBezTo>
                  <a:pt x="4998" y="15557"/>
                  <a:pt x="5341" y="16484"/>
                  <a:pt x="5197" y="16661"/>
                </a:cubicBezTo>
                <a:cubicBezTo>
                  <a:pt x="5178" y="16685"/>
                  <a:pt x="5162" y="16710"/>
                  <a:pt x="5151" y="16736"/>
                </a:cubicBezTo>
                <a:cubicBezTo>
                  <a:pt x="5162" y="16827"/>
                  <a:pt x="5171" y="16925"/>
                  <a:pt x="5179" y="17022"/>
                </a:cubicBezTo>
                <a:cubicBezTo>
                  <a:pt x="5179" y="17023"/>
                  <a:pt x="5178" y="17023"/>
                  <a:pt x="5179" y="17024"/>
                </a:cubicBezTo>
                <a:cubicBezTo>
                  <a:pt x="5238" y="17137"/>
                  <a:pt x="5266" y="17394"/>
                  <a:pt x="5243" y="17594"/>
                </a:cubicBezTo>
                <a:cubicBezTo>
                  <a:pt x="5241" y="17612"/>
                  <a:pt x="5245" y="17625"/>
                  <a:pt x="5243" y="17641"/>
                </a:cubicBezTo>
                <a:cubicBezTo>
                  <a:pt x="5244" y="17649"/>
                  <a:pt x="5249" y="17652"/>
                  <a:pt x="5248" y="17660"/>
                </a:cubicBezTo>
                <a:cubicBezTo>
                  <a:pt x="5248" y="17667"/>
                  <a:pt x="5242" y="17674"/>
                  <a:pt x="5241" y="17681"/>
                </a:cubicBezTo>
                <a:cubicBezTo>
                  <a:pt x="5229" y="17912"/>
                  <a:pt x="5293" y="18023"/>
                  <a:pt x="5539" y="18203"/>
                </a:cubicBezTo>
                <a:cubicBezTo>
                  <a:pt x="5764" y="18367"/>
                  <a:pt x="5851" y="18412"/>
                  <a:pt x="5952" y="18361"/>
                </a:cubicBezTo>
                <a:cubicBezTo>
                  <a:pt x="5985" y="18344"/>
                  <a:pt x="6021" y="18317"/>
                  <a:pt x="6063" y="18279"/>
                </a:cubicBezTo>
                <a:cubicBezTo>
                  <a:pt x="6091" y="18254"/>
                  <a:pt x="6126" y="18235"/>
                  <a:pt x="6163" y="18217"/>
                </a:cubicBezTo>
                <a:cubicBezTo>
                  <a:pt x="6197" y="18199"/>
                  <a:pt x="6235" y="18187"/>
                  <a:pt x="6276" y="18175"/>
                </a:cubicBezTo>
                <a:cubicBezTo>
                  <a:pt x="6300" y="18169"/>
                  <a:pt x="6329" y="18166"/>
                  <a:pt x="6354" y="18161"/>
                </a:cubicBezTo>
                <a:cubicBezTo>
                  <a:pt x="6393" y="18155"/>
                  <a:pt x="6431" y="18151"/>
                  <a:pt x="6474" y="18151"/>
                </a:cubicBezTo>
                <a:cubicBezTo>
                  <a:pt x="6727" y="18137"/>
                  <a:pt x="7020" y="18203"/>
                  <a:pt x="7250" y="18357"/>
                </a:cubicBezTo>
                <a:cubicBezTo>
                  <a:pt x="7411" y="18465"/>
                  <a:pt x="7652" y="18532"/>
                  <a:pt x="7786" y="18508"/>
                </a:cubicBezTo>
                <a:cubicBezTo>
                  <a:pt x="7840" y="18499"/>
                  <a:pt x="7881" y="18492"/>
                  <a:pt x="7909" y="18484"/>
                </a:cubicBezTo>
                <a:cubicBezTo>
                  <a:pt x="7915" y="18464"/>
                  <a:pt x="7907" y="18441"/>
                  <a:pt x="7888" y="18418"/>
                </a:cubicBezTo>
                <a:cubicBezTo>
                  <a:pt x="7856" y="18397"/>
                  <a:pt x="7834" y="18381"/>
                  <a:pt x="7736" y="18338"/>
                </a:cubicBezTo>
                <a:cubicBezTo>
                  <a:pt x="7528" y="18249"/>
                  <a:pt x="7407" y="18160"/>
                  <a:pt x="7375" y="18080"/>
                </a:cubicBezTo>
                <a:cubicBezTo>
                  <a:pt x="7375" y="18079"/>
                  <a:pt x="7376" y="18079"/>
                  <a:pt x="7375" y="18078"/>
                </a:cubicBezTo>
                <a:cubicBezTo>
                  <a:pt x="7300" y="18000"/>
                  <a:pt x="7354" y="17946"/>
                  <a:pt x="7553" y="17870"/>
                </a:cubicBezTo>
                <a:cubicBezTo>
                  <a:pt x="7556" y="17868"/>
                  <a:pt x="7555" y="17869"/>
                  <a:pt x="7558" y="17868"/>
                </a:cubicBezTo>
                <a:cubicBezTo>
                  <a:pt x="7595" y="17854"/>
                  <a:pt x="7640" y="17855"/>
                  <a:pt x="7682" y="17849"/>
                </a:cubicBezTo>
                <a:cubicBezTo>
                  <a:pt x="7968" y="17805"/>
                  <a:pt x="8310" y="17933"/>
                  <a:pt x="8613" y="18224"/>
                </a:cubicBezTo>
                <a:cubicBezTo>
                  <a:pt x="8664" y="18273"/>
                  <a:pt x="8703" y="18308"/>
                  <a:pt x="8738" y="18336"/>
                </a:cubicBezTo>
                <a:cubicBezTo>
                  <a:pt x="8765" y="18353"/>
                  <a:pt x="8790" y="18365"/>
                  <a:pt x="8814" y="18373"/>
                </a:cubicBezTo>
                <a:cubicBezTo>
                  <a:pt x="8848" y="18371"/>
                  <a:pt x="8887" y="18371"/>
                  <a:pt x="8927" y="18371"/>
                </a:cubicBezTo>
                <a:cubicBezTo>
                  <a:pt x="8939" y="18368"/>
                  <a:pt x="8963" y="18352"/>
                  <a:pt x="8976" y="18347"/>
                </a:cubicBezTo>
                <a:cubicBezTo>
                  <a:pt x="9003" y="18326"/>
                  <a:pt x="9030" y="18308"/>
                  <a:pt x="9066" y="18274"/>
                </a:cubicBezTo>
                <a:cubicBezTo>
                  <a:pt x="9082" y="18260"/>
                  <a:pt x="9095" y="18254"/>
                  <a:pt x="9110" y="18241"/>
                </a:cubicBezTo>
                <a:cubicBezTo>
                  <a:pt x="8883" y="18247"/>
                  <a:pt x="8582" y="18118"/>
                  <a:pt x="8304" y="17929"/>
                </a:cubicBezTo>
                <a:cubicBezTo>
                  <a:pt x="7956" y="17749"/>
                  <a:pt x="7665" y="17419"/>
                  <a:pt x="7590" y="17166"/>
                </a:cubicBezTo>
                <a:cubicBezTo>
                  <a:pt x="7583" y="17147"/>
                  <a:pt x="7576" y="17130"/>
                  <a:pt x="7572" y="17112"/>
                </a:cubicBezTo>
                <a:cubicBezTo>
                  <a:pt x="7571" y="17108"/>
                  <a:pt x="7570" y="17105"/>
                  <a:pt x="7569" y="17100"/>
                </a:cubicBezTo>
                <a:cubicBezTo>
                  <a:pt x="7561" y="17058"/>
                  <a:pt x="7565" y="17017"/>
                  <a:pt x="7576" y="16982"/>
                </a:cubicBezTo>
                <a:cubicBezTo>
                  <a:pt x="7577" y="16979"/>
                  <a:pt x="7576" y="16976"/>
                  <a:pt x="7578" y="16973"/>
                </a:cubicBezTo>
                <a:cubicBezTo>
                  <a:pt x="7591" y="16938"/>
                  <a:pt x="7613" y="16907"/>
                  <a:pt x="7650" y="16883"/>
                </a:cubicBezTo>
                <a:cubicBezTo>
                  <a:pt x="7668" y="16872"/>
                  <a:pt x="7690" y="16866"/>
                  <a:pt x="7715" y="16864"/>
                </a:cubicBezTo>
                <a:cubicBezTo>
                  <a:pt x="7749" y="16862"/>
                  <a:pt x="7788" y="16874"/>
                  <a:pt x="7828" y="16887"/>
                </a:cubicBezTo>
                <a:cubicBezTo>
                  <a:pt x="7866" y="16898"/>
                  <a:pt x="7901" y="16915"/>
                  <a:pt x="7939" y="16935"/>
                </a:cubicBezTo>
                <a:cubicBezTo>
                  <a:pt x="7956" y="16944"/>
                  <a:pt x="7972" y="16947"/>
                  <a:pt x="7987" y="16958"/>
                </a:cubicBezTo>
                <a:cubicBezTo>
                  <a:pt x="8030" y="16985"/>
                  <a:pt x="8063" y="17017"/>
                  <a:pt x="8094" y="17050"/>
                </a:cubicBezTo>
                <a:cubicBezTo>
                  <a:pt x="8105" y="17061"/>
                  <a:pt x="8120" y="17072"/>
                  <a:pt x="8128" y="17084"/>
                </a:cubicBezTo>
                <a:cubicBezTo>
                  <a:pt x="8138" y="17096"/>
                  <a:pt x="8143" y="17108"/>
                  <a:pt x="8149" y="17121"/>
                </a:cubicBezTo>
                <a:cubicBezTo>
                  <a:pt x="8153" y="17129"/>
                  <a:pt x="8158" y="17137"/>
                  <a:pt x="8161" y="17145"/>
                </a:cubicBezTo>
                <a:cubicBezTo>
                  <a:pt x="8168" y="17166"/>
                  <a:pt x="8174" y="17185"/>
                  <a:pt x="8170" y="17204"/>
                </a:cubicBezTo>
                <a:cubicBezTo>
                  <a:pt x="8155" y="17284"/>
                  <a:pt x="8260" y="17343"/>
                  <a:pt x="8419" y="17343"/>
                </a:cubicBezTo>
                <a:cubicBezTo>
                  <a:pt x="8533" y="17343"/>
                  <a:pt x="8633" y="17311"/>
                  <a:pt x="8676" y="17263"/>
                </a:cubicBezTo>
                <a:cubicBezTo>
                  <a:pt x="8690" y="17248"/>
                  <a:pt x="8699" y="17230"/>
                  <a:pt x="8699" y="17211"/>
                </a:cubicBezTo>
                <a:cubicBezTo>
                  <a:pt x="8699" y="17120"/>
                  <a:pt x="8729" y="17060"/>
                  <a:pt x="8780" y="17027"/>
                </a:cubicBezTo>
                <a:cubicBezTo>
                  <a:pt x="8857" y="16978"/>
                  <a:pt x="8983" y="16995"/>
                  <a:pt x="9124" y="17067"/>
                </a:cubicBezTo>
                <a:cubicBezTo>
                  <a:pt x="9170" y="17091"/>
                  <a:pt x="9216" y="17121"/>
                  <a:pt x="9265" y="17157"/>
                </a:cubicBezTo>
                <a:cubicBezTo>
                  <a:pt x="9265" y="17158"/>
                  <a:pt x="9266" y="17157"/>
                  <a:pt x="9267" y="17157"/>
                </a:cubicBezTo>
                <a:cubicBezTo>
                  <a:pt x="9315" y="17193"/>
                  <a:pt x="9363" y="17236"/>
                  <a:pt x="9410" y="17282"/>
                </a:cubicBezTo>
                <a:cubicBezTo>
                  <a:pt x="9411" y="17283"/>
                  <a:pt x="9411" y="17283"/>
                  <a:pt x="9412" y="17284"/>
                </a:cubicBezTo>
                <a:cubicBezTo>
                  <a:pt x="9459" y="17331"/>
                  <a:pt x="9507" y="17381"/>
                  <a:pt x="9551" y="17438"/>
                </a:cubicBezTo>
                <a:cubicBezTo>
                  <a:pt x="9649" y="17564"/>
                  <a:pt x="9772" y="17633"/>
                  <a:pt x="9967" y="17665"/>
                </a:cubicBezTo>
                <a:cubicBezTo>
                  <a:pt x="9981" y="17667"/>
                  <a:pt x="9989" y="17670"/>
                  <a:pt x="10004" y="17672"/>
                </a:cubicBezTo>
                <a:cubicBezTo>
                  <a:pt x="10023" y="17675"/>
                  <a:pt x="10050" y="17674"/>
                  <a:pt x="10071" y="17676"/>
                </a:cubicBezTo>
                <a:cubicBezTo>
                  <a:pt x="10138" y="17681"/>
                  <a:pt x="10208" y="17686"/>
                  <a:pt x="10295" y="17686"/>
                </a:cubicBezTo>
                <a:cubicBezTo>
                  <a:pt x="10599" y="17686"/>
                  <a:pt x="10884" y="17724"/>
                  <a:pt x="10930" y="17771"/>
                </a:cubicBezTo>
                <a:cubicBezTo>
                  <a:pt x="10974" y="17816"/>
                  <a:pt x="11100" y="17851"/>
                  <a:pt x="11216" y="17854"/>
                </a:cubicBezTo>
                <a:cubicBezTo>
                  <a:pt x="11392" y="17849"/>
                  <a:pt x="11416" y="17815"/>
                  <a:pt x="11318" y="17695"/>
                </a:cubicBezTo>
                <a:cubicBezTo>
                  <a:pt x="11278" y="17645"/>
                  <a:pt x="11251" y="17604"/>
                  <a:pt x="11246" y="17570"/>
                </a:cubicBezTo>
                <a:cubicBezTo>
                  <a:pt x="11243" y="17553"/>
                  <a:pt x="11245" y="17537"/>
                  <a:pt x="11253" y="17523"/>
                </a:cubicBezTo>
                <a:cubicBezTo>
                  <a:pt x="11292" y="17450"/>
                  <a:pt x="11474" y="17405"/>
                  <a:pt x="11879" y="17343"/>
                </a:cubicBezTo>
                <a:cubicBezTo>
                  <a:pt x="12051" y="17316"/>
                  <a:pt x="12186" y="17315"/>
                  <a:pt x="12288" y="17329"/>
                </a:cubicBezTo>
                <a:cubicBezTo>
                  <a:pt x="12322" y="17333"/>
                  <a:pt x="12355" y="17337"/>
                  <a:pt x="12381" y="17346"/>
                </a:cubicBezTo>
                <a:cubicBezTo>
                  <a:pt x="12408" y="17354"/>
                  <a:pt x="12427" y="17364"/>
                  <a:pt x="12443" y="17376"/>
                </a:cubicBezTo>
                <a:cubicBezTo>
                  <a:pt x="12448" y="17380"/>
                  <a:pt x="12455" y="17384"/>
                  <a:pt x="12459" y="17388"/>
                </a:cubicBezTo>
                <a:cubicBezTo>
                  <a:pt x="12464" y="17393"/>
                  <a:pt x="12474" y="17396"/>
                  <a:pt x="12478" y="17402"/>
                </a:cubicBezTo>
                <a:cubicBezTo>
                  <a:pt x="12481" y="17407"/>
                  <a:pt x="12480" y="17415"/>
                  <a:pt x="12482" y="17421"/>
                </a:cubicBezTo>
                <a:cubicBezTo>
                  <a:pt x="12525" y="17492"/>
                  <a:pt x="12493" y="17598"/>
                  <a:pt x="12371" y="17736"/>
                </a:cubicBezTo>
                <a:cubicBezTo>
                  <a:pt x="12271" y="17849"/>
                  <a:pt x="12203" y="18013"/>
                  <a:pt x="12221" y="18099"/>
                </a:cubicBezTo>
                <a:cubicBezTo>
                  <a:pt x="12242" y="18199"/>
                  <a:pt x="12133" y="18234"/>
                  <a:pt x="11602" y="18236"/>
                </a:cubicBezTo>
                <a:cubicBezTo>
                  <a:pt x="11414" y="18327"/>
                  <a:pt x="11054" y="18354"/>
                  <a:pt x="10951" y="18248"/>
                </a:cubicBezTo>
                <a:cubicBezTo>
                  <a:pt x="10942" y="18239"/>
                  <a:pt x="10839" y="18230"/>
                  <a:pt x="10778" y="18222"/>
                </a:cubicBezTo>
                <a:cubicBezTo>
                  <a:pt x="10565" y="18216"/>
                  <a:pt x="10394" y="18215"/>
                  <a:pt x="10112" y="18206"/>
                </a:cubicBezTo>
                <a:cubicBezTo>
                  <a:pt x="9984" y="18202"/>
                  <a:pt x="9866" y="18204"/>
                  <a:pt x="9745" y="18206"/>
                </a:cubicBezTo>
                <a:cubicBezTo>
                  <a:pt x="9791" y="18233"/>
                  <a:pt x="9852" y="18275"/>
                  <a:pt x="9911" y="18314"/>
                </a:cubicBezTo>
                <a:cubicBezTo>
                  <a:pt x="9949" y="18339"/>
                  <a:pt x="9979" y="18353"/>
                  <a:pt x="10022" y="18383"/>
                </a:cubicBezTo>
                <a:cubicBezTo>
                  <a:pt x="10138" y="18464"/>
                  <a:pt x="10245" y="18524"/>
                  <a:pt x="10373" y="18605"/>
                </a:cubicBezTo>
                <a:cubicBezTo>
                  <a:pt x="10320" y="18487"/>
                  <a:pt x="10570" y="18429"/>
                  <a:pt x="11069" y="18489"/>
                </a:cubicBezTo>
                <a:cubicBezTo>
                  <a:pt x="11827" y="18582"/>
                  <a:pt x="12011" y="18715"/>
                  <a:pt x="11598" y="18876"/>
                </a:cubicBezTo>
                <a:cubicBezTo>
                  <a:pt x="11485" y="18920"/>
                  <a:pt x="11403" y="18942"/>
                  <a:pt x="11323" y="18957"/>
                </a:cubicBezTo>
                <a:cubicBezTo>
                  <a:pt x="11389" y="18952"/>
                  <a:pt x="11451" y="18951"/>
                  <a:pt x="11526" y="18938"/>
                </a:cubicBezTo>
                <a:cubicBezTo>
                  <a:pt x="11590" y="18927"/>
                  <a:pt x="11644" y="18913"/>
                  <a:pt x="11695" y="18898"/>
                </a:cubicBezTo>
                <a:cubicBezTo>
                  <a:pt x="11699" y="18897"/>
                  <a:pt x="11702" y="18895"/>
                  <a:pt x="11706" y="18893"/>
                </a:cubicBezTo>
                <a:cubicBezTo>
                  <a:pt x="11754" y="18878"/>
                  <a:pt x="11800" y="18860"/>
                  <a:pt x="11838" y="18839"/>
                </a:cubicBezTo>
                <a:cubicBezTo>
                  <a:pt x="11846" y="18835"/>
                  <a:pt x="11856" y="18833"/>
                  <a:pt x="11863" y="18829"/>
                </a:cubicBezTo>
                <a:cubicBezTo>
                  <a:pt x="11900" y="18806"/>
                  <a:pt x="11930" y="18782"/>
                  <a:pt x="11953" y="18754"/>
                </a:cubicBezTo>
                <a:cubicBezTo>
                  <a:pt x="11954" y="18754"/>
                  <a:pt x="11953" y="18751"/>
                  <a:pt x="11953" y="18751"/>
                </a:cubicBezTo>
                <a:cubicBezTo>
                  <a:pt x="11967" y="18731"/>
                  <a:pt x="11975" y="18710"/>
                  <a:pt x="11976" y="18692"/>
                </a:cubicBezTo>
                <a:cubicBezTo>
                  <a:pt x="11976" y="18650"/>
                  <a:pt x="12004" y="18605"/>
                  <a:pt x="12046" y="18560"/>
                </a:cubicBezTo>
                <a:cubicBezTo>
                  <a:pt x="12049" y="18556"/>
                  <a:pt x="12054" y="18553"/>
                  <a:pt x="12057" y="18548"/>
                </a:cubicBezTo>
                <a:cubicBezTo>
                  <a:pt x="12058" y="18547"/>
                  <a:pt x="12058" y="18547"/>
                  <a:pt x="12059" y="18546"/>
                </a:cubicBezTo>
                <a:cubicBezTo>
                  <a:pt x="12059" y="18546"/>
                  <a:pt x="12062" y="18543"/>
                  <a:pt x="12062" y="18543"/>
                </a:cubicBezTo>
                <a:cubicBezTo>
                  <a:pt x="12083" y="18515"/>
                  <a:pt x="12110" y="18494"/>
                  <a:pt x="12138" y="18475"/>
                </a:cubicBezTo>
                <a:cubicBezTo>
                  <a:pt x="12163" y="18459"/>
                  <a:pt x="12190" y="18450"/>
                  <a:pt x="12217" y="18442"/>
                </a:cubicBezTo>
                <a:cubicBezTo>
                  <a:pt x="12365" y="18320"/>
                  <a:pt x="12545" y="18191"/>
                  <a:pt x="12704" y="18109"/>
                </a:cubicBezTo>
                <a:cubicBezTo>
                  <a:pt x="12725" y="18093"/>
                  <a:pt x="12745" y="18076"/>
                  <a:pt x="12769" y="18066"/>
                </a:cubicBezTo>
                <a:cubicBezTo>
                  <a:pt x="12786" y="18058"/>
                  <a:pt x="12807" y="18058"/>
                  <a:pt x="12826" y="18054"/>
                </a:cubicBezTo>
                <a:cubicBezTo>
                  <a:pt x="12846" y="18046"/>
                  <a:pt x="12860" y="18047"/>
                  <a:pt x="12877" y="18043"/>
                </a:cubicBezTo>
                <a:cubicBezTo>
                  <a:pt x="12895" y="18039"/>
                  <a:pt x="12915" y="18028"/>
                  <a:pt x="12928" y="18028"/>
                </a:cubicBezTo>
                <a:cubicBezTo>
                  <a:pt x="12994" y="18025"/>
                  <a:pt x="13172" y="17938"/>
                  <a:pt x="13325" y="17835"/>
                </a:cubicBezTo>
                <a:cubicBezTo>
                  <a:pt x="13581" y="17663"/>
                  <a:pt x="13633" y="17665"/>
                  <a:pt x="13967" y="17830"/>
                </a:cubicBezTo>
                <a:cubicBezTo>
                  <a:pt x="14252" y="17972"/>
                  <a:pt x="14379" y="17980"/>
                  <a:pt x="14540" y="17877"/>
                </a:cubicBezTo>
                <a:cubicBezTo>
                  <a:pt x="14654" y="17804"/>
                  <a:pt x="14813" y="17773"/>
                  <a:pt x="14894" y="17804"/>
                </a:cubicBezTo>
                <a:cubicBezTo>
                  <a:pt x="14975" y="17836"/>
                  <a:pt x="15162" y="17745"/>
                  <a:pt x="15312" y="17603"/>
                </a:cubicBezTo>
                <a:cubicBezTo>
                  <a:pt x="15461" y="17460"/>
                  <a:pt x="15634" y="17340"/>
                  <a:pt x="15697" y="17334"/>
                </a:cubicBezTo>
                <a:cubicBezTo>
                  <a:pt x="15805" y="17324"/>
                  <a:pt x="15908" y="17284"/>
                  <a:pt x="15991" y="17237"/>
                </a:cubicBezTo>
                <a:cubicBezTo>
                  <a:pt x="16008" y="17226"/>
                  <a:pt x="16021" y="17218"/>
                  <a:pt x="16039" y="17209"/>
                </a:cubicBezTo>
                <a:cubicBezTo>
                  <a:pt x="16118" y="17154"/>
                  <a:pt x="16163" y="17091"/>
                  <a:pt x="16134" y="17043"/>
                </a:cubicBezTo>
                <a:cubicBezTo>
                  <a:pt x="16099" y="16984"/>
                  <a:pt x="16126" y="16865"/>
                  <a:pt x="16194" y="16781"/>
                </a:cubicBezTo>
                <a:cubicBezTo>
                  <a:pt x="16263" y="16696"/>
                  <a:pt x="16309" y="16585"/>
                  <a:pt x="16300" y="16531"/>
                </a:cubicBezTo>
                <a:cubicBezTo>
                  <a:pt x="16269" y="16358"/>
                  <a:pt x="16299" y="16220"/>
                  <a:pt x="16404" y="16073"/>
                </a:cubicBezTo>
                <a:cubicBezTo>
                  <a:pt x="16427" y="16025"/>
                  <a:pt x="16459" y="15986"/>
                  <a:pt x="16499" y="15966"/>
                </a:cubicBezTo>
                <a:cubicBezTo>
                  <a:pt x="16590" y="15869"/>
                  <a:pt x="16703" y="15767"/>
                  <a:pt x="16871" y="15643"/>
                </a:cubicBezTo>
                <a:cubicBezTo>
                  <a:pt x="17058" y="15505"/>
                  <a:pt x="17236" y="15403"/>
                  <a:pt x="17365" y="15345"/>
                </a:cubicBezTo>
                <a:cubicBezTo>
                  <a:pt x="17388" y="15334"/>
                  <a:pt x="17410" y="15321"/>
                  <a:pt x="17430" y="15314"/>
                </a:cubicBezTo>
                <a:cubicBezTo>
                  <a:pt x="17451" y="15306"/>
                  <a:pt x="17465" y="15305"/>
                  <a:pt x="17481" y="15302"/>
                </a:cubicBezTo>
                <a:cubicBezTo>
                  <a:pt x="17490" y="15300"/>
                  <a:pt x="17503" y="15295"/>
                  <a:pt x="17511" y="15295"/>
                </a:cubicBezTo>
                <a:cubicBezTo>
                  <a:pt x="17560" y="15294"/>
                  <a:pt x="17602" y="15271"/>
                  <a:pt x="17638" y="15236"/>
                </a:cubicBezTo>
                <a:cubicBezTo>
                  <a:pt x="17668" y="15185"/>
                  <a:pt x="17696" y="15112"/>
                  <a:pt x="17714" y="15021"/>
                </a:cubicBezTo>
                <a:cubicBezTo>
                  <a:pt x="17726" y="14959"/>
                  <a:pt x="17752" y="14898"/>
                  <a:pt x="17774" y="14837"/>
                </a:cubicBezTo>
                <a:cubicBezTo>
                  <a:pt x="17783" y="14806"/>
                  <a:pt x="17794" y="14776"/>
                  <a:pt x="17804" y="14752"/>
                </a:cubicBezTo>
                <a:cubicBezTo>
                  <a:pt x="17823" y="14711"/>
                  <a:pt x="17842" y="14691"/>
                  <a:pt x="17862" y="14658"/>
                </a:cubicBezTo>
                <a:cubicBezTo>
                  <a:pt x="17888" y="14616"/>
                  <a:pt x="17913" y="14563"/>
                  <a:pt x="17938" y="14542"/>
                </a:cubicBezTo>
                <a:cubicBezTo>
                  <a:pt x="18020" y="14472"/>
                  <a:pt x="18045" y="14411"/>
                  <a:pt x="18019" y="14341"/>
                </a:cubicBezTo>
                <a:cubicBezTo>
                  <a:pt x="18011" y="14319"/>
                  <a:pt x="17996" y="14294"/>
                  <a:pt x="17977" y="14270"/>
                </a:cubicBezTo>
                <a:cubicBezTo>
                  <a:pt x="17976" y="14269"/>
                  <a:pt x="17976" y="14269"/>
                  <a:pt x="17975" y="14268"/>
                </a:cubicBezTo>
                <a:cubicBezTo>
                  <a:pt x="17955" y="14243"/>
                  <a:pt x="17943" y="14215"/>
                  <a:pt x="17938" y="14185"/>
                </a:cubicBezTo>
                <a:cubicBezTo>
                  <a:pt x="17936" y="14174"/>
                  <a:pt x="17940" y="14159"/>
                  <a:pt x="17940" y="14147"/>
                </a:cubicBezTo>
                <a:cubicBezTo>
                  <a:pt x="17941" y="14062"/>
                  <a:pt x="17990" y="13960"/>
                  <a:pt x="18109" y="13807"/>
                </a:cubicBezTo>
                <a:cubicBezTo>
                  <a:pt x="18063" y="13823"/>
                  <a:pt x="18018" y="13829"/>
                  <a:pt x="17966" y="13812"/>
                </a:cubicBezTo>
                <a:cubicBezTo>
                  <a:pt x="17812" y="13762"/>
                  <a:pt x="17773" y="13786"/>
                  <a:pt x="17820" y="13913"/>
                </a:cubicBezTo>
                <a:cubicBezTo>
                  <a:pt x="17858" y="14014"/>
                  <a:pt x="17789" y="14144"/>
                  <a:pt x="17652" y="14232"/>
                </a:cubicBezTo>
                <a:cubicBezTo>
                  <a:pt x="17650" y="14233"/>
                  <a:pt x="17649" y="14236"/>
                  <a:pt x="17647" y="14237"/>
                </a:cubicBezTo>
                <a:cubicBezTo>
                  <a:pt x="17638" y="14245"/>
                  <a:pt x="17634" y="14253"/>
                  <a:pt x="17624" y="14261"/>
                </a:cubicBezTo>
                <a:cubicBezTo>
                  <a:pt x="17536" y="14329"/>
                  <a:pt x="17431" y="14473"/>
                  <a:pt x="17391" y="14582"/>
                </a:cubicBezTo>
                <a:cubicBezTo>
                  <a:pt x="17362" y="14662"/>
                  <a:pt x="17310" y="14721"/>
                  <a:pt x="17259" y="14752"/>
                </a:cubicBezTo>
                <a:cubicBezTo>
                  <a:pt x="17195" y="14834"/>
                  <a:pt x="17128" y="14915"/>
                  <a:pt x="17030" y="15012"/>
                </a:cubicBezTo>
                <a:cubicBezTo>
                  <a:pt x="16815" y="15226"/>
                  <a:pt x="16660" y="15461"/>
                  <a:pt x="16688" y="15536"/>
                </a:cubicBezTo>
                <a:cubicBezTo>
                  <a:pt x="16715" y="15610"/>
                  <a:pt x="16653" y="15753"/>
                  <a:pt x="16545" y="15853"/>
                </a:cubicBezTo>
                <a:cubicBezTo>
                  <a:pt x="16542" y="15857"/>
                  <a:pt x="16540" y="15857"/>
                  <a:pt x="16536" y="15860"/>
                </a:cubicBezTo>
                <a:cubicBezTo>
                  <a:pt x="16536" y="15861"/>
                  <a:pt x="16534" y="15861"/>
                  <a:pt x="16534" y="15862"/>
                </a:cubicBezTo>
                <a:cubicBezTo>
                  <a:pt x="16476" y="15916"/>
                  <a:pt x="16435" y="15948"/>
                  <a:pt x="16402" y="15969"/>
                </a:cubicBezTo>
                <a:cubicBezTo>
                  <a:pt x="16262" y="16067"/>
                  <a:pt x="16200" y="16021"/>
                  <a:pt x="16092" y="15813"/>
                </a:cubicBezTo>
                <a:cubicBezTo>
                  <a:pt x="16014" y="15663"/>
                  <a:pt x="16011" y="15571"/>
                  <a:pt x="16088" y="15522"/>
                </a:cubicBezTo>
                <a:cubicBezTo>
                  <a:pt x="16117" y="15504"/>
                  <a:pt x="16137" y="15476"/>
                  <a:pt x="16148" y="15449"/>
                </a:cubicBezTo>
                <a:cubicBezTo>
                  <a:pt x="16148" y="15444"/>
                  <a:pt x="16151" y="15436"/>
                  <a:pt x="16152" y="15430"/>
                </a:cubicBezTo>
                <a:cubicBezTo>
                  <a:pt x="16157" y="15406"/>
                  <a:pt x="16161" y="15380"/>
                  <a:pt x="16148" y="15359"/>
                </a:cubicBezTo>
                <a:cubicBezTo>
                  <a:pt x="16107" y="15292"/>
                  <a:pt x="16249" y="14931"/>
                  <a:pt x="16400" y="14639"/>
                </a:cubicBezTo>
                <a:cubicBezTo>
                  <a:pt x="16430" y="14576"/>
                  <a:pt x="16456" y="14522"/>
                  <a:pt x="16485" y="14473"/>
                </a:cubicBezTo>
                <a:cubicBezTo>
                  <a:pt x="16490" y="14465"/>
                  <a:pt x="16495" y="14461"/>
                  <a:pt x="16499" y="14454"/>
                </a:cubicBezTo>
                <a:cubicBezTo>
                  <a:pt x="16532" y="14402"/>
                  <a:pt x="16563" y="14346"/>
                  <a:pt x="16591" y="14322"/>
                </a:cubicBezTo>
                <a:cubicBezTo>
                  <a:pt x="16599" y="14315"/>
                  <a:pt x="16606" y="14314"/>
                  <a:pt x="16614" y="14308"/>
                </a:cubicBezTo>
                <a:cubicBezTo>
                  <a:pt x="16622" y="14300"/>
                  <a:pt x="16636" y="14275"/>
                  <a:pt x="16644" y="14270"/>
                </a:cubicBezTo>
                <a:cubicBezTo>
                  <a:pt x="16653" y="14264"/>
                  <a:pt x="16663" y="14265"/>
                  <a:pt x="16674" y="14265"/>
                </a:cubicBezTo>
                <a:cubicBezTo>
                  <a:pt x="16682" y="14264"/>
                  <a:pt x="16693" y="14262"/>
                  <a:pt x="16702" y="14265"/>
                </a:cubicBezTo>
                <a:cubicBezTo>
                  <a:pt x="16758" y="14260"/>
                  <a:pt x="16798" y="14315"/>
                  <a:pt x="16848" y="14452"/>
                </a:cubicBezTo>
                <a:cubicBezTo>
                  <a:pt x="16848" y="14454"/>
                  <a:pt x="16850" y="14452"/>
                  <a:pt x="16850" y="14454"/>
                </a:cubicBezTo>
                <a:cubicBezTo>
                  <a:pt x="16852" y="14459"/>
                  <a:pt x="16853" y="14464"/>
                  <a:pt x="16855" y="14469"/>
                </a:cubicBezTo>
                <a:cubicBezTo>
                  <a:pt x="16927" y="14665"/>
                  <a:pt x="16947" y="14673"/>
                  <a:pt x="17005" y="14525"/>
                </a:cubicBezTo>
                <a:cubicBezTo>
                  <a:pt x="17009" y="14513"/>
                  <a:pt x="17010" y="14507"/>
                  <a:pt x="17014" y="14495"/>
                </a:cubicBezTo>
                <a:cubicBezTo>
                  <a:pt x="17053" y="14383"/>
                  <a:pt x="17034" y="14227"/>
                  <a:pt x="16966" y="14143"/>
                </a:cubicBezTo>
                <a:cubicBezTo>
                  <a:pt x="16830" y="13976"/>
                  <a:pt x="17004" y="13644"/>
                  <a:pt x="17227" y="13644"/>
                </a:cubicBezTo>
                <a:cubicBezTo>
                  <a:pt x="17288" y="13644"/>
                  <a:pt x="17508" y="13492"/>
                  <a:pt x="17716" y="13304"/>
                </a:cubicBezTo>
                <a:cubicBezTo>
                  <a:pt x="18185" y="12883"/>
                  <a:pt x="18528" y="12847"/>
                  <a:pt x="18522" y="13120"/>
                </a:cubicBezTo>
                <a:cubicBezTo>
                  <a:pt x="18547" y="13047"/>
                  <a:pt x="18563" y="12983"/>
                  <a:pt x="18555" y="12943"/>
                </a:cubicBezTo>
                <a:cubicBezTo>
                  <a:pt x="18547" y="12902"/>
                  <a:pt x="18861" y="12672"/>
                  <a:pt x="19252" y="12432"/>
                </a:cubicBezTo>
                <a:cubicBezTo>
                  <a:pt x="19644" y="12191"/>
                  <a:pt x="19989" y="11904"/>
                  <a:pt x="20017" y="11795"/>
                </a:cubicBezTo>
                <a:cubicBezTo>
                  <a:pt x="20045" y="11685"/>
                  <a:pt x="20171" y="11596"/>
                  <a:pt x="20296" y="11596"/>
                </a:cubicBezTo>
                <a:cubicBezTo>
                  <a:pt x="20545" y="11596"/>
                  <a:pt x="20810" y="11209"/>
                  <a:pt x="20694" y="11017"/>
                </a:cubicBezTo>
                <a:cubicBezTo>
                  <a:pt x="20690" y="11010"/>
                  <a:pt x="20691" y="11003"/>
                  <a:pt x="20689" y="10996"/>
                </a:cubicBezTo>
                <a:lnTo>
                  <a:pt x="20587" y="10916"/>
                </a:lnTo>
                <a:lnTo>
                  <a:pt x="20818" y="10850"/>
                </a:lnTo>
                <a:cubicBezTo>
                  <a:pt x="20825" y="10847"/>
                  <a:pt x="20829" y="10842"/>
                  <a:pt x="20837" y="10840"/>
                </a:cubicBezTo>
                <a:cubicBezTo>
                  <a:pt x="21061" y="10781"/>
                  <a:pt x="21422" y="9929"/>
                  <a:pt x="21421" y="9468"/>
                </a:cubicBezTo>
                <a:cubicBezTo>
                  <a:pt x="21421" y="9331"/>
                  <a:pt x="21475" y="9185"/>
                  <a:pt x="21539" y="9144"/>
                </a:cubicBezTo>
                <a:cubicBezTo>
                  <a:pt x="21578" y="9119"/>
                  <a:pt x="21598" y="9088"/>
                  <a:pt x="21599" y="9054"/>
                </a:cubicBezTo>
                <a:cubicBezTo>
                  <a:pt x="21600" y="9019"/>
                  <a:pt x="21582" y="8981"/>
                  <a:pt x="21544" y="8934"/>
                </a:cubicBezTo>
                <a:cubicBezTo>
                  <a:pt x="21482" y="8858"/>
                  <a:pt x="21463" y="8677"/>
                  <a:pt x="21500" y="8532"/>
                </a:cubicBezTo>
                <a:cubicBezTo>
                  <a:pt x="21500" y="8532"/>
                  <a:pt x="21500" y="8531"/>
                  <a:pt x="21500" y="8530"/>
                </a:cubicBezTo>
                <a:cubicBezTo>
                  <a:pt x="21495" y="8498"/>
                  <a:pt x="21484" y="8474"/>
                  <a:pt x="21481" y="8440"/>
                </a:cubicBezTo>
                <a:cubicBezTo>
                  <a:pt x="21477" y="8398"/>
                  <a:pt x="21482" y="8363"/>
                  <a:pt x="21481" y="8322"/>
                </a:cubicBezTo>
                <a:cubicBezTo>
                  <a:pt x="21447" y="8313"/>
                  <a:pt x="21394" y="8318"/>
                  <a:pt x="21299" y="8346"/>
                </a:cubicBezTo>
                <a:cubicBezTo>
                  <a:pt x="21152" y="8389"/>
                  <a:pt x="20867" y="8510"/>
                  <a:pt x="20664" y="8615"/>
                </a:cubicBezTo>
                <a:cubicBezTo>
                  <a:pt x="20331" y="8787"/>
                  <a:pt x="20299" y="8845"/>
                  <a:pt x="20352" y="9184"/>
                </a:cubicBezTo>
                <a:cubicBezTo>
                  <a:pt x="20412" y="9573"/>
                  <a:pt x="20064" y="10458"/>
                  <a:pt x="19850" y="10458"/>
                </a:cubicBezTo>
                <a:cubicBezTo>
                  <a:pt x="19821" y="10458"/>
                  <a:pt x="19777" y="10416"/>
                  <a:pt x="19730" y="10349"/>
                </a:cubicBezTo>
                <a:cubicBezTo>
                  <a:pt x="19739" y="10405"/>
                  <a:pt x="19727" y="10459"/>
                  <a:pt x="19691" y="10528"/>
                </a:cubicBezTo>
                <a:cubicBezTo>
                  <a:pt x="19690" y="10562"/>
                  <a:pt x="19672" y="10598"/>
                  <a:pt x="19638" y="10635"/>
                </a:cubicBezTo>
                <a:cubicBezTo>
                  <a:pt x="19553" y="10793"/>
                  <a:pt x="19583" y="10862"/>
                  <a:pt x="19807" y="11043"/>
                </a:cubicBezTo>
                <a:cubicBezTo>
                  <a:pt x="19950" y="11158"/>
                  <a:pt x="20019" y="11261"/>
                  <a:pt x="20021" y="11339"/>
                </a:cubicBezTo>
                <a:lnTo>
                  <a:pt x="20033" y="11348"/>
                </a:lnTo>
                <a:lnTo>
                  <a:pt x="20021" y="11353"/>
                </a:lnTo>
                <a:cubicBezTo>
                  <a:pt x="20013" y="11432"/>
                  <a:pt x="19927" y="11480"/>
                  <a:pt x="19763" y="11480"/>
                </a:cubicBezTo>
                <a:cubicBezTo>
                  <a:pt x="19735" y="11480"/>
                  <a:pt x="19700" y="11496"/>
                  <a:pt x="19670" y="11504"/>
                </a:cubicBezTo>
                <a:cubicBezTo>
                  <a:pt x="19569" y="11555"/>
                  <a:pt x="19480" y="11619"/>
                  <a:pt x="19402" y="11688"/>
                </a:cubicBezTo>
                <a:cubicBezTo>
                  <a:pt x="19350" y="11775"/>
                  <a:pt x="19388" y="11819"/>
                  <a:pt x="19553" y="11863"/>
                </a:cubicBezTo>
                <a:cubicBezTo>
                  <a:pt x="19789" y="11926"/>
                  <a:pt x="19789" y="11936"/>
                  <a:pt x="19603" y="12147"/>
                </a:cubicBezTo>
                <a:cubicBezTo>
                  <a:pt x="19484" y="12281"/>
                  <a:pt x="19323" y="12346"/>
                  <a:pt x="19190" y="12309"/>
                </a:cubicBezTo>
                <a:cubicBezTo>
                  <a:pt x="19069" y="12277"/>
                  <a:pt x="18879" y="12333"/>
                  <a:pt x="18769" y="12435"/>
                </a:cubicBezTo>
                <a:cubicBezTo>
                  <a:pt x="18714" y="12486"/>
                  <a:pt x="18658" y="12523"/>
                  <a:pt x="18608" y="12543"/>
                </a:cubicBezTo>
                <a:cubicBezTo>
                  <a:pt x="18608" y="12543"/>
                  <a:pt x="18605" y="12542"/>
                  <a:pt x="18605" y="12543"/>
                </a:cubicBezTo>
                <a:cubicBezTo>
                  <a:pt x="18562" y="12567"/>
                  <a:pt x="18525" y="12573"/>
                  <a:pt x="18502" y="12550"/>
                </a:cubicBezTo>
                <a:cubicBezTo>
                  <a:pt x="18501" y="12549"/>
                  <a:pt x="18500" y="12547"/>
                  <a:pt x="18499" y="12546"/>
                </a:cubicBezTo>
                <a:cubicBezTo>
                  <a:pt x="18498" y="12545"/>
                  <a:pt x="18496" y="12547"/>
                  <a:pt x="18495" y="12546"/>
                </a:cubicBezTo>
                <a:cubicBezTo>
                  <a:pt x="18488" y="12539"/>
                  <a:pt x="18487" y="12519"/>
                  <a:pt x="18481" y="12510"/>
                </a:cubicBezTo>
                <a:cubicBezTo>
                  <a:pt x="18435" y="12440"/>
                  <a:pt x="18415" y="12348"/>
                  <a:pt x="18428" y="12248"/>
                </a:cubicBezTo>
                <a:cubicBezTo>
                  <a:pt x="18426" y="12091"/>
                  <a:pt x="18456" y="11930"/>
                  <a:pt x="18520" y="11889"/>
                </a:cubicBezTo>
                <a:cubicBezTo>
                  <a:pt x="18570" y="11858"/>
                  <a:pt x="18588" y="11703"/>
                  <a:pt x="18587" y="11537"/>
                </a:cubicBezTo>
                <a:cubicBezTo>
                  <a:pt x="18550" y="11460"/>
                  <a:pt x="18546" y="11392"/>
                  <a:pt x="18573" y="11324"/>
                </a:cubicBezTo>
                <a:cubicBezTo>
                  <a:pt x="18558" y="11206"/>
                  <a:pt x="18533" y="11102"/>
                  <a:pt x="18495" y="11062"/>
                </a:cubicBezTo>
                <a:cubicBezTo>
                  <a:pt x="18456" y="11023"/>
                  <a:pt x="18480" y="10922"/>
                  <a:pt x="18548" y="10838"/>
                </a:cubicBezTo>
                <a:cubicBezTo>
                  <a:pt x="18634" y="10732"/>
                  <a:pt x="18637" y="10641"/>
                  <a:pt x="18557" y="10543"/>
                </a:cubicBezTo>
                <a:cubicBezTo>
                  <a:pt x="18475" y="10441"/>
                  <a:pt x="18515" y="10304"/>
                  <a:pt x="18703" y="10065"/>
                </a:cubicBezTo>
                <a:cubicBezTo>
                  <a:pt x="18855" y="9869"/>
                  <a:pt x="18940" y="9800"/>
                  <a:pt x="19024" y="9817"/>
                </a:cubicBezTo>
                <a:cubicBezTo>
                  <a:pt x="19034" y="9810"/>
                  <a:pt x="19050" y="9792"/>
                  <a:pt x="19058" y="9791"/>
                </a:cubicBezTo>
                <a:cubicBezTo>
                  <a:pt x="19086" y="9785"/>
                  <a:pt x="19105" y="9817"/>
                  <a:pt x="19123" y="9869"/>
                </a:cubicBezTo>
                <a:cubicBezTo>
                  <a:pt x="19208" y="9939"/>
                  <a:pt x="19301" y="9976"/>
                  <a:pt x="19331" y="9945"/>
                </a:cubicBezTo>
                <a:cubicBezTo>
                  <a:pt x="19361" y="9914"/>
                  <a:pt x="19480" y="9993"/>
                  <a:pt x="19594" y="10122"/>
                </a:cubicBezTo>
                <a:cubicBezTo>
                  <a:pt x="19613" y="10144"/>
                  <a:pt x="19623" y="10160"/>
                  <a:pt x="19638" y="10179"/>
                </a:cubicBezTo>
                <a:cubicBezTo>
                  <a:pt x="19622" y="10146"/>
                  <a:pt x="19604" y="10122"/>
                  <a:pt x="19589" y="10087"/>
                </a:cubicBezTo>
                <a:cubicBezTo>
                  <a:pt x="19451" y="9759"/>
                  <a:pt x="19454" y="9702"/>
                  <a:pt x="19615" y="9576"/>
                </a:cubicBezTo>
                <a:cubicBezTo>
                  <a:pt x="19715" y="9497"/>
                  <a:pt x="19810" y="9290"/>
                  <a:pt x="19825" y="9118"/>
                </a:cubicBezTo>
                <a:cubicBezTo>
                  <a:pt x="19840" y="8946"/>
                  <a:pt x="19876" y="8630"/>
                  <a:pt x="19904" y="8414"/>
                </a:cubicBezTo>
                <a:cubicBezTo>
                  <a:pt x="19908" y="8382"/>
                  <a:pt x="19908" y="8362"/>
                  <a:pt x="19911" y="8332"/>
                </a:cubicBezTo>
                <a:cubicBezTo>
                  <a:pt x="19910" y="8319"/>
                  <a:pt x="19907" y="8308"/>
                  <a:pt x="19906" y="8294"/>
                </a:cubicBezTo>
                <a:cubicBezTo>
                  <a:pt x="19902" y="8110"/>
                  <a:pt x="19890" y="7993"/>
                  <a:pt x="19878" y="7838"/>
                </a:cubicBezTo>
                <a:cubicBezTo>
                  <a:pt x="19851" y="7802"/>
                  <a:pt x="19812" y="7800"/>
                  <a:pt x="19763" y="7843"/>
                </a:cubicBezTo>
                <a:cubicBezTo>
                  <a:pt x="19762" y="7843"/>
                  <a:pt x="19760" y="7844"/>
                  <a:pt x="19760" y="7845"/>
                </a:cubicBezTo>
                <a:cubicBezTo>
                  <a:pt x="19750" y="7860"/>
                  <a:pt x="19746" y="7859"/>
                  <a:pt x="19735" y="7880"/>
                </a:cubicBezTo>
                <a:cubicBezTo>
                  <a:pt x="19713" y="7919"/>
                  <a:pt x="19690" y="7937"/>
                  <a:pt x="19666" y="7958"/>
                </a:cubicBezTo>
                <a:cubicBezTo>
                  <a:pt x="19563" y="8095"/>
                  <a:pt x="19537" y="8091"/>
                  <a:pt x="19479" y="7937"/>
                </a:cubicBezTo>
                <a:cubicBezTo>
                  <a:pt x="19446" y="7888"/>
                  <a:pt x="19421" y="7822"/>
                  <a:pt x="19421" y="7724"/>
                </a:cubicBezTo>
                <a:cubicBezTo>
                  <a:pt x="19421" y="7708"/>
                  <a:pt x="19427" y="7694"/>
                  <a:pt x="19430" y="7677"/>
                </a:cubicBezTo>
                <a:cubicBezTo>
                  <a:pt x="19401" y="7290"/>
                  <a:pt x="19496" y="6762"/>
                  <a:pt x="19629" y="6791"/>
                </a:cubicBezTo>
                <a:cubicBezTo>
                  <a:pt x="19730" y="6813"/>
                  <a:pt x="19759" y="6761"/>
                  <a:pt x="19712" y="6635"/>
                </a:cubicBezTo>
                <a:cubicBezTo>
                  <a:pt x="19683" y="6558"/>
                  <a:pt x="19699" y="6459"/>
                  <a:pt x="19733" y="6373"/>
                </a:cubicBezTo>
                <a:cubicBezTo>
                  <a:pt x="19733" y="6372"/>
                  <a:pt x="19735" y="6372"/>
                  <a:pt x="19735" y="6371"/>
                </a:cubicBezTo>
                <a:cubicBezTo>
                  <a:pt x="19741" y="6343"/>
                  <a:pt x="19752" y="6313"/>
                  <a:pt x="19765" y="6286"/>
                </a:cubicBezTo>
                <a:cubicBezTo>
                  <a:pt x="19772" y="6274"/>
                  <a:pt x="19772" y="6260"/>
                  <a:pt x="19779" y="6248"/>
                </a:cubicBezTo>
                <a:cubicBezTo>
                  <a:pt x="19800" y="6213"/>
                  <a:pt x="19813" y="6184"/>
                  <a:pt x="19823" y="6156"/>
                </a:cubicBezTo>
                <a:cubicBezTo>
                  <a:pt x="19828" y="6079"/>
                  <a:pt x="19781" y="5995"/>
                  <a:pt x="19661" y="5865"/>
                </a:cubicBezTo>
                <a:cubicBezTo>
                  <a:pt x="19613" y="5811"/>
                  <a:pt x="19577" y="5768"/>
                  <a:pt x="19550" y="5726"/>
                </a:cubicBezTo>
                <a:cubicBezTo>
                  <a:pt x="19430" y="5616"/>
                  <a:pt x="19424" y="5570"/>
                  <a:pt x="19520" y="5523"/>
                </a:cubicBezTo>
                <a:cubicBezTo>
                  <a:pt x="19528" y="5510"/>
                  <a:pt x="19531" y="5495"/>
                  <a:pt x="19543" y="5483"/>
                </a:cubicBezTo>
                <a:cubicBezTo>
                  <a:pt x="19630" y="5394"/>
                  <a:pt x="19616" y="5282"/>
                  <a:pt x="19488" y="5083"/>
                </a:cubicBezTo>
                <a:cubicBezTo>
                  <a:pt x="19390" y="4930"/>
                  <a:pt x="19343" y="4769"/>
                  <a:pt x="19384" y="4727"/>
                </a:cubicBezTo>
                <a:cubicBezTo>
                  <a:pt x="19391" y="4720"/>
                  <a:pt x="19392" y="4708"/>
                  <a:pt x="19393" y="4698"/>
                </a:cubicBezTo>
                <a:cubicBezTo>
                  <a:pt x="19376" y="4661"/>
                  <a:pt x="19360" y="4625"/>
                  <a:pt x="19347" y="4595"/>
                </a:cubicBezTo>
                <a:cubicBezTo>
                  <a:pt x="19322" y="4560"/>
                  <a:pt x="19294" y="4526"/>
                  <a:pt x="19250" y="4493"/>
                </a:cubicBezTo>
                <a:cubicBezTo>
                  <a:pt x="19079" y="4365"/>
                  <a:pt x="19066" y="4303"/>
                  <a:pt x="19178" y="4165"/>
                </a:cubicBezTo>
                <a:cubicBezTo>
                  <a:pt x="19289" y="4027"/>
                  <a:pt x="19281" y="3982"/>
                  <a:pt x="19134" y="3924"/>
                </a:cubicBezTo>
                <a:cubicBezTo>
                  <a:pt x="18994" y="3869"/>
                  <a:pt x="18982" y="3817"/>
                  <a:pt x="19079" y="3697"/>
                </a:cubicBezTo>
                <a:cubicBezTo>
                  <a:pt x="19165" y="3591"/>
                  <a:pt x="19169" y="3451"/>
                  <a:pt x="19097" y="3255"/>
                </a:cubicBezTo>
                <a:cubicBezTo>
                  <a:pt x="19038" y="3098"/>
                  <a:pt x="19008" y="2951"/>
                  <a:pt x="19030" y="2929"/>
                </a:cubicBezTo>
                <a:cubicBezTo>
                  <a:pt x="19051" y="2907"/>
                  <a:pt x="18888" y="2875"/>
                  <a:pt x="18666" y="2858"/>
                </a:cubicBezTo>
                <a:cubicBezTo>
                  <a:pt x="18139" y="2819"/>
                  <a:pt x="17997" y="2668"/>
                  <a:pt x="18234" y="2400"/>
                </a:cubicBezTo>
                <a:cubicBezTo>
                  <a:pt x="18374" y="2241"/>
                  <a:pt x="18387" y="2157"/>
                  <a:pt x="18289" y="2057"/>
                </a:cubicBezTo>
                <a:cubicBezTo>
                  <a:pt x="18217" y="1983"/>
                  <a:pt x="18123" y="1992"/>
                  <a:pt x="18047" y="2034"/>
                </a:cubicBezTo>
                <a:cubicBezTo>
                  <a:pt x="18001" y="2097"/>
                  <a:pt x="17968" y="2177"/>
                  <a:pt x="17947" y="2254"/>
                </a:cubicBezTo>
                <a:lnTo>
                  <a:pt x="18014" y="2289"/>
                </a:lnTo>
                <a:lnTo>
                  <a:pt x="17977" y="2317"/>
                </a:lnTo>
                <a:lnTo>
                  <a:pt x="17998" y="2336"/>
                </a:lnTo>
                <a:lnTo>
                  <a:pt x="17936" y="2379"/>
                </a:lnTo>
                <a:cubicBezTo>
                  <a:pt x="17948" y="2447"/>
                  <a:pt x="17886" y="2501"/>
                  <a:pt x="17799" y="2551"/>
                </a:cubicBezTo>
                <a:cubicBezTo>
                  <a:pt x="17761" y="2589"/>
                  <a:pt x="17733" y="2627"/>
                  <a:pt x="17684" y="2660"/>
                </a:cubicBezTo>
                <a:cubicBezTo>
                  <a:pt x="17697" y="2657"/>
                  <a:pt x="17707" y="2653"/>
                  <a:pt x="17721" y="2650"/>
                </a:cubicBezTo>
                <a:cubicBezTo>
                  <a:pt x="17835" y="2627"/>
                  <a:pt x="17925" y="2621"/>
                  <a:pt x="17991" y="2629"/>
                </a:cubicBezTo>
                <a:cubicBezTo>
                  <a:pt x="18191" y="2655"/>
                  <a:pt x="18168" y="2812"/>
                  <a:pt x="17889" y="3021"/>
                </a:cubicBezTo>
                <a:cubicBezTo>
                  <a:pt x="17478" y="3330"/>
                  <a:pt x="17120" y="3410"/>
                  <a:pt x="16972" y="3227"/>
                </a:cubicBezTo>
                <a:cubicBezTo>
                  <a:pt x="16867" y="3098"/>
                  <a:pt x="17028" y="2920"/>
                  <a:pt x="17310" y="2787"/>
                </a:cubicBezTo>
                <a:lnTo>
                  <a:pt x="16889" y="2313"/>
                </a:lnTo>
                <a:lnTo>
                  <a:pt x="16568" y="1951"/>
                </a:lnTo>
                <a:cubicBezTo>
                  <a:pt x="16516" y="1910"/>
                  <a:pt x="16466" y="1873"/>
                  <a:pt x="16418" y="1852"/>
                </a:cubicBezTo>
                <a:cubicBezTo>
                  <a:pt x="16399" y="1846"/>
                  <a:pt x="16380" y="1839"/>
                  <a:pt x="16360" y="1835"/>
                </a:cubicBezTo>
                <a:cubicBezTo>
                  <a:pt x="16328" y="1831"/>
                  <a:pt x="16295" y="1832"/>
                  <a:pt x="16263" y="1835"/>
                </a:cubicBezTo>
                <a:lnTo>
                  <a:pt x="15938" y="2010"/>
                </a:lnTo>
                <a:cubicBezTo>
                  <a:pt x="15886" y="2039"/>
                  <a:pt x="15831" y="2057"/>
                  <a:pt x="15776" y="2083"/>
                </a:cubicBezTo>
                <a:cubicBezTo>
                  <a:pt x="15727" y="2110"/>
                  <a:pt x="15679" y="2135"/>
                  <a:pt x="15628" y="2152"/>
                </a:cubicBezTo>
                <a:cubicBezTo>
                  <a:pt x="15471" y="2215"/>
                  <a:pt x="15327" y="2263"/>
                  <a:pt x="15252" y="2263"/>
                </a:cubicBezTo>
                <a:cubicBezTo>
                  <a:pt x="15179" y="2263"/>
                  <a:pt x="15073" y="2207"/>
                  <a:pt x="14963" y="2128"/>
                </a:cubicBezTo>
                <a:cubicBezTo>
                  <a:pt x="14860" y="2077"/>
                  <a:pt x="14772" y="2001"/>
                  <a:pt x="14707" y="1906"/>
                </a:cubicBezTo>
                <a:cubicBezTo>
                  <a:pt x="14495" y="1696"/>
                  <a:pt x="14334" y="1463"/>
                  <a:pt x="14425" y="1406"/>
                </a:cubicBezTo>
                <a:cubicBezTo>
                  <a:pt x="14502" y="1357"/>
                  <a:pt x="14473" y="1276"/>
                  <a:pt x="14344" y="1179"/>
                </a:cubicBezTo>
                <a:cubicBezTo>
                  <a:pt x="14176" y="1052"/>
                  <a:pt x="14130" y="1055"/>
                  <a:pt x="14055" y="1191"/>
                </a:cubicBezTo>
                <a:cubicBezTo>
                  <a:pt x="14023" y="1250"/>
                  <a:pt x="13927" y="1288"/>
                  <a:pt x="13820" y="1316"/>
                </a:cubicBezTo>
                <a:lnTo>
                  <a:pt x="13748" y="1389"/>
                </a:lnTo>
                <a:lnTo>
                  <a:pt x="13688" y="1344"/>
                </a:lnTo>
                <a:cubicBezTo>
                  <a:pt x="13516" y="1363"/>
                  <a:pt x="13337" y="1341"/>
                  <a:pt x="13263" y="1266"/>
                </a:cubicBezTo>
                <a:cubicBezTo>
                  <a:pt x="13217" y="1219"/>
                  <a:pt x="13022" y="1181"/>
                  <a:pt x="12829" y="1181"/>
                </a:cubicBezTo>
                <a:cubicBezTo>
                  <a:pt x="12781" y="1181"/>
                  <a:pt x="12749" y="1177"/>
                  <a:pt x="12713" y="1174"/>
                </a:cubicBezTo>
                <a:cubicBezTo>
                  <a:pt x="12513" y="1217"/>
                  <a:pt x="12394" y="1100"/>
                  <a:pt x="12457" y="902"/>
                </a:cubicBezTo>
                <a:cubicBezTo>
                  <a:pt x="12458" y="881"/>
                  <a:pt x="12464" y="859"/>
                  <a:pt x="12471" y="836"/>
                </a:cubicBezTo>
                <a:cubicBezTo>
                  <a:pt x="12457" y="676"/>
                  <a:pt x="12389" y="574"/>
                  <a:pt x="12290" y="543"/>
                </a:cubicBezTo>
                <a:cubicBezTo>
                  <a:pt x="12191" y="550"/>
                  <a:pt x="12103" y="570"/>
                  <a:pt x="12018" y="602"/>
                </a:cubicBezTo>
                <a:cubicBezTo>
                  <a:pt x="12016" y="604"/>
                  <a:pt x="12013" y="603"/>
                  <a:pt x="12011" y="605"/>
                </a:cubicBezTo>
                <a:cubicBezTo>
                  <a:pt x="11975" y="628"/>
                  <a:pt x="11939" y="657"/>
                  <a:pt x="11902" y="692"/>
                </a:cubicBezTo>
                <a:lnTo>
                  <a:pt x="11662" y="917"/>
                </a:lnTo>
                <a:lnTo>
                  <a:pt x="11521" y="699"/>
                </a:lnTo>
                <a:cubicBezTo>
                  <a:pt x="11474" y="673"/>
                  <a:pt x="11444" y="627"/>
                  <a:pt x="11431" y="562"/>
                </a:cubicBezTo>
                <a:cubicBezTo>
                  <a:pt x="11345" y="439"/>
                  <a:pt x="11280" y="388"/>
                  <a:pt x="11214" y="404"/>
                </a:cubicBezTo>
                <a:close/>
                <a:moveTo>
                  <a:pt x="16594" y="442"/>
                </a:moveTo>
                <a:cubicBezTo>
                  <a:pt x="16552" y="442"/>
                  <a:pt x="16515" y="453"/>
                  <a:pt x="16485" y="470"/>
                </a:cubicBezTo>
                <a:cubicBezTo>
                  <a:pt x="16463" y="514"/>
                  <a:pt x="16458" y="561"/>
                  <a:pt x="16467" y="607"/>
                </a:cubicBezTo>
                <a:cubicBezTo>
                  <a:pt x="16497" y="617"/>
                  <a:pt x="16539" y="614"/>
                  <a:pt x="16587" y="595"/>
                </a:cubicBezTo>
                <a:cubicBezTo>
                  <a:pt x="16632" y="577"/>
                  <a:pt x="16675" y="556"/>
                  <a:pt x="16705" y="536"/>
                </a:cubicBezTo>
                <a:cubicBezTo>
                  <a:pt x="16708" y="527"/>
                  <a:pt x="16711" y="518"/>
                  <a:pt x="16711" y="510"/>
                </a:cubicBezTo>
                <a:cubicBezTo>
                  <a:pt x="16709" y="471"/>
                  <a:pt x="16669" y="444"/>
                  <a:pt x="16603" y="442"/>
                </a:cubicBezTo>
                <a:cubicBezTo>
                  <a:pt x="16600" y="442"/>
                  <a:pt x="16597" y="442"/>
                  <a:pt x="16594" y="442"/>
                </a:cubicBezTo>
                <a:close/>
                <a:moveTo>
                  <a:pt x="10205" y="572"/>
                </a:moveTo>
                <a:cubicBezTo>
                  <a:pt x="10153" y="593"/>
                  <a:pt x="10099" y="611"/>
                  <a:pt x="10038" y="640"/>
                </a:cubicBezTo>
                <a:cubicBezTo>
                  <a:pt x="10104" y="619"/>
                  <a:pt x="10156" y="598"/>
                  <a:pt x="10205" y="572"/>
                </a:cubicBezTo>
                <a:close/>
                <a:moveTo>
                  <a:pt x="15016" y="593"/>
                </a:moveTo>
                <a:cubicBezTo>
                  <a:pt x="15002" y="590"/>
                  <a:pt x="14980" y="591"/>
                  <a:pt x="14954" y="595"/>
                </a:cubicBezTo>
                <a:cubicBezTo>
                  <a:pt x="14611" y="649"/>
                  <a:pt x="14536" y="786"/>
                  <a:pt x="14730" y="1004"/>
                </a:cubicBezTo>
                <a:cubicBezTo>
                  <a:pt x="14970" y="1274"/>
                  <a:pt x="15018" y="1287"/>
                  <a:pt x="14931" y="1054"/>
                </a:cubicBezTo>
                <a:cubicBezTo>
                  <a:pt x="14926" y="1040"/>
                  <a:pt x="14929" y="1022"/>
                  <a:pt x="14926" y="1006"/>
                </a:cubicBezTo>
                <a:cubicBezTo>
                  <a:pt x="14890" y="974"/>
                  <a:pt x="14866" y="940"/>
                  <a:pt x="14866" y="907"/>
                </a:cubicBezTo>
                <a:cubicBezTo>
                  <a:pt x="14866" y="861"/>
                  <a:pt x="14880" y="826"/>
                  <a:pt x="14901" y="796"/>
                </a:cubicBezTo>
                <a:cubicBezTo>
                  <a:pt x="14909" y="784"/>
                  <a:pt x="14920" y="777"/>
                  <a:pt x="14931" y="768"/>
                </a:cubicBezTo>
                <a:cubicBezTo>
                  <a:pt x="14944" y="756"/>
                  <a:pt x="14957" y="747"/>
                  <a:pt x="14972" y="739"/>
                </a:cubicBezTo>
                <a:cubicBezTo>
                  <a:pt x="14976" y="734"/>
                  <a:pt x="14976" y="723"/>
                  <a:pt x="14981" y="718"/>
                </a:cubicBezTo>
                <a:cubicBezTo>
                  <a:pt x="15046" y="637"/>
                  <a:pt x="15059" y="600"/>
                  <a:pt x="15016" y="593"/>
                </a:cubicBezTo>
                <a:close/>
                <a:moveTo>
                  <a:pt x="17039" y="1030"/>
                </a:moveTo>
                <a:cubicBezTo>
                  <a:pt x="17011" y="1033"/>
                  <a:pt x="16984" y="1035"/>
                  <a:pt x="16956" y="1046"/>
                </a:cubicBezTo>
                <a:cubicBezTo>
                  <a:pt x="16937" y="1054"/>
                  <a:pt x="16926" y="1061"/>
                  <a:pt x="16917" y="1068"/>
                </a:cubicBezTo>
                <a:cubicBezTo>
                  <a:pt x="16924" y="1076"/>
                  <a:pt x="16935" y="1088"/>
                  <a:pt x="16952" y="1101"/>
                </a:cubicBezTo>
                <a:cubicBezTo>
                  <a:pt x="16972" y="1106"/>
                  <a:pt x="16984" y="1113"/>
                  <a:pt x="17023" y="1115"/>
                </a:cubicBezTo>
                <a:cubicBezTo>
                  <a:pt x="17105" y="1118"/>
                  <a:pt x="17158" y="1107"/>
                  <a:pt x="17173" y="1087"/>
                </a:cubicBezTo>
                <a:cubicBezTo>
                  <a:pt x="17165" y="1078"/>
                  <a:pt x="17159" y="1068"/>
                  <a:pt x="17150" y="1061"/>
                </a:cubicBezTo>
                <a:cubicBezTo>
                  <a:pt x="17135" y="1052"/>
                  <a:pt x="17115" y="1045"/>
                  <a:pt x="17095" y="1039"/>
                </a:cubicBezTo>
                <a:cubicBezTo>
                  <a:pt x="17079" y="1034"/>
                  <a:pt x="17057" y="1033"/>
                  <a:pt x="17039" y="1030"/>
                </a:cubicBezTo>
                <a:close/>
                <a:moveTo>
                  <a:pt x="13616" y="1741"/>
                </a:moveTo>
                <a:cubicBezTo>
                  <a:pt x="13647" y="1748"/>
                  <a:pt x="13675" y="1768"/>
                  <a:pt x="13693" y="1798"/>
                </a:cubicBezTo>
                <a:cubicBezTo>
                  <a:pt x="13728" y="1857"/>
                  <a:pt x="13711" y="1936"/>
                  <a:pt x="13653" y="1972"/>
                </a:cubicBezTo>
                <a:cubicBezTo>
                  <a:pt x="13596" y="2009"/>
                  <a:pt x="13517" y="1989"/>
                  <a:pt x="13482" y="1930"/>
                </a:cubicBezTo>
                <a:cubicBezTo>
                  <a:pt x="13446" y="1871"/>
                  <a:pt x="13464" y="1792"/>
                  <a:pt x="13522" y="1755"/>
                </a:cubicBezTo>
                <a:cubicBezTo>
                  <a:pt x="13551" y="1737"/>
                  <a:pt x="13586" y="1734"/>
                  <a:pt x="13616" y="1741"/>
                </a:cubicBezTo>
                <a:close/>
                <a:moveTo>
                  <a:pt x="18610" y="3076"/>
                </a:moveTo>
                <a:cubicBezTo>
                  <a:pt x="18661" y="3075"/>
                  <a:pt x="18710" y="3087"/>
                  <a:pt x="18751" y="3113"/>
                </a:cubicBezTo>
                <a:cubicBezTo>
                  <a:pt x="18816" y="3155"/>
                  <a:pt x="18841" y="3235"/>
                  <a:pt x="18806" y="3293"/>
                </a:cubicBezTo>
                <a:cubicBezTo>
                  <a:pt x="18721" y="3434"/>
                  <a:pt x="18452" y="3430"/>
                  <a:pt x="18365" y="3286"/>
                </a:cubicBezTo>
                <a:cubicBezTo>
                  <a:pt x="18302" y="3181"/>
                  <a:pt x="18459" y="3077"/>
                  <a:pt x="18610" y="3076"/>
                </a:cubicBezTo>
                <a:close/>
                <a:moveTo>
                  <a:pt x="16536" y="3420"/>
                </a:moveTo>
                <a:cubicBezTo>
                  <a:pt x="16581" y="3426"/>
                  <a:pt x="16627" y="3453"/>
                  <a:pt x="16674" y="3501"/>
                </a:cubicBezTo>
                <a:cubicBezTo>
                  <a:pt x="16759" y="3589"/>
                  <a:pt x="16764" y="3663"/>
                  <a:pt x="16684" y="3746"/>
                </a:cubicBezTo>
                <a:cubicBezTo>
                  <a:pt x="16604" y="3828"/>
                  <a:pt x="16527" y="3814"/>
                  <a:pt x="16434" y="3699"/>
                </a:cubicBezTo>
                <a:cubicBezTo>
                  <a:pt x="16308" y="3543"/>
                  <a:pt x="16402" y="3400"/>
                  <a:pt x="16536" y="3420"/>
                </a:cubicBezTo>
                <a:close/>
                <a:moveTo>
                  <a:pt x="3809" y="3515"/>
                </a:moveTo>
                <a:cubicBezTo>
                  <a:pt x="3770" y="3515"/>
                  <a:pt x="3746" y="3527"/>
                  <a:pt x="3726" y="3541"/>
                </a:cubicBezTo>
                <a:cubicBezTo>
                  <a:pt x="3723" y="3544"/>
                  <a:pt x="3718" y="3545"/>
                  <a:pt x="3716" y="3548"/>
                </a:cubicBezTo>
                <a:cubicBezTo>
                  <a:pt x="3697" y="3577"/>
                  <a:pt x="3690" y="3605"/>
                  <a:pt x="3703" y="3633"/>
                </a:cubicBezTo>
                <a:cubicBezTo>
                  <a:pt x="3709" y="3643"/>
                  <a:pt x="3715" y="3645"/>
                  <a:pt x="3721" y="3652"/>
                </a:cubicBezTo>
                <a:cubicBezTo>
                  <a:pt x="3722" y="3653"/>
                  <a:pt x="3721" y="3654"/>
                  <a:pt x="3721" y="3654"/>
                </a:cubicBezTo>
                <a:cubicBezTo>
                  <a:pt x="3722" y="3655"/>
                  <a:pt x="3725" y="3656"/>
                  <a:pt x="3726" y="3657"/>
                </a:cubicBezTo>
                <a:cubicBezTo>
                  <a:pt x="3760" y="3692"/>
                  <a:pt x="3803" y="3698"/>
                  <a:pt x="3850" y="3680"/>
                </a:cubicBezTo>
                <a:cubicBezTo>
                  <a:pt x="3880" y="3644"/>
                  <a:pt x="3912" y="3610"/>
                  <a:pt x="3929" y="3576"/>
                </a:cubicBezTo>
                <a:cubicBezTo>
                  <a:pt x="3929" y="3576"/>
                  <a:pt x="3927" y="3575"/>
                  <a:pt x="3927" y="3574"/>
                </a:cubicBezTo>
                <a:cubicBezTo>
                  <a:pt x="3923" y="3561"/>
                  <a:pt x="3913" y="3553"/>
                  <a:pt x="3901" y="3543"/>
                </a:cubicBezTo>
                <a:cubicBezTo>
                  <a:pt x="3880" y="3527"/>
                  <a:pt x="3852" y="3515"/>
                  <a:pt x="3809" y="3515"/>
                </a:cubicBezTo>
                <a:close/>
                <a:moveTo>
                  <a:pt x="5867" y="3541"/>
                </a:moveTo>
                <a:cubicBezTo>
                  <a:pt x="5984" y="3546"/>
                  <a:pt x="6088" y="3647"/>
                  <a:pt x="6026" y="3749"/>
                </a:cubicBezTo>
                <a:cubicBezTo>
                  <a:pt x="5991" y="3807"/>
                  <a:pt x="5919" y="3855"/>
                  <a:pt x="5865" y="3855"/>
                </a:cubicBezTo>
                <a:cubicBezTo>
                  <a:pt x="5709" y="3855"/>
                  <a:pt x="5625" y="3650"/>
                  <a:pt x="5749" y="3572"/>
                </a:cubicBezTo>
                <a:cubicBezTo>
                  <a:pt x="5786" y="3548"/>
                  <a:pt x="5828" y="3539"/>
                  <a:pt x="5867" y="3541"/>
                </a:cubicBezTo>
                <a:close/>
                <a:moveTo>
                  <a:pt x="20130" y="3862"/>
                </a:moveTo>
                <a:cubicBezTo>
                  <a:pt x="20120" y="3863"/>
                  <a:pt x="20108" y="3867"/>
                  <a:pt x="20098" y="3869"/>
                </a:cubicBezTo>
                <a:cubicBezTo>
                  <a:pt x="20067" y="3875"/>
                  <a:pt x="20038" y="3881"/>
                  <a:pt x="20010" y="3895"/>
                </a:cubicBezTo>
                <a:cubicBezTo>
                  <a:pt x="19998" y="3902"/>
                  <a:pt x="19992" y="3909"/>
                  <a:pt x="19982" y="3917"/>
                </a:cubicBezTo>
                <a:cubicBezTo>
                  <a:pt x="19957" y="3934"/>
                  <a:pt x="19930" y="3953"/>
                  <a:pt x="19917" y="3976"/>
                </a:cubicBezTo>
                <a:cubicBezTo>
                  <a:pt x="19905" y="3995"/>
                  <a:pt x="19888" y="3999"/>
                  <a:pt x="19867" y="3999"/>
                </a:cubicBezTo>
                <a:cubicBezTo>
                  <a:pt x="19819" y="4022"/>
                  <a:pt x="19758" y="4033"/>
                  <a:pt x="19696" y="4009"/>
                </a:cubicBezTo>
                <a:cubicBezTo>
                  <a:pt x="19531" y="3944"/>
                  <a:pt x="19470" y="4095"/>
                  <a:pt x="19606" y="4235"/>
                </a:cubicBezTo>
                <a:cubicBezTo>
                  <a:pt x="19727" y="4359"/>
                  <a:pt x="19840" y="4321"/>
                  <a:pt x="19911" y="4132"/>
                </a:cubicBezTo>
                <a:cubicBezTo>
                  <a:pt x="19947" y="4034"/>
                  <a:pt x="20022" y="3983"/>
                  <a:pt x="20079" y="4020"/>
                </a:cubicBezTo>
                <a:cubicBezTo>
                  <a:pt x="20130" y="4052"/>
                  <a:pt x="20195" y="4033"/>
                  <a:pt x="20236" y="3985"/>
                </a:cubicBezTo>
                <a:cubicBezTo>
                  <a:pt x="20234" y="3979"/>
                  <a:pt x="20230" y="3973"/>
                  <a:pt x="20227" y="3966"/>
                </a:cubicBezTo>
                <a:cubicBezTo>
                  <a:pt x="20209" y="3919"/>
                  <a:pt x="20181" y="3882"/>
                  <a:pt x="20130" y="3862"/>
                </a:cubicBezTo>
                <a:close/>
                <a:moveTo>
                  <a:pt x="18495" y="3990"/>
                </a:moveTo>
                <a:cubicBezTo>
                  <a:pt x="18561" y="3998"/>
                  <a:pt x="18613" y="4008"/>
                  <a:pt x="18656" y="4023"/>
                </a:cubicBezTo>
                <a:cubicBezTo>
                  <a:pt x="18691" y="4036"/>
                  <a:pt x="18716" y="4056"/>
                  <a:pt x="18739" y="4080"/>
                </a:cubicBezTo>
                <a:cubicBezTo>
                  <a:pt x="18742" y="4083"/>
                  <a:pt x="18749" y="4083"/>
                  <a:pt x="18753" y="4087"/>
                </a:cubicBezTo>
                <a:cubicBezTo>
                  <a:pt x="18753" y="4087"/>
                  <a:pt x="18752" y="4089"/>
                  <a:pt x="18753" y="4089"/>
                </a:cubicBezTo>
                <a:cubicBezTo>
                  <a:pt x="18753" y="4090"/>
                  <a:pt x="18755" y="4088"/>
                  <a:pt x="18756" y="4089"/>
                </a:cubicBezTo>
                <a:cubicBezTo>
                  <a:pt x="18768" y="4105"/>
                  <a:pt x="18773" y="4132"/>
                  <a:pt x="18783" y="4153"/>
                </a:cubicBezTo>
                <a:cubicBezTo>
                  <a:pt x="18791" y="4172"/>
                  <a:pt x="18803" y="4187"/>
                  <a:pt x="18809" y="4212"/>
                </a:cubicBezTo>
                <a:cubicBezTo>
                  <a:pt x="18821" y="4264"/>
                  <a:pt x="18829" y="4331"/>
                  <a:pt x="18836" y="4413"/>
                </a:cubicBezTo>
                <a:cubicBezTo>
                  <a:pt x="18852" y="4625"/>
                  <a:pt x="18923" y="4871"/>
                  <a:pt x="18994" y="4958"/>
                </a:cubicBezTo>
                <a:cubicBezTo>
                  <a:pt x="19169" y="5174"/>
                  <a:pt x="18979" y="5354"/>
                  <a:pt x="18728" y="5209"/>
                </a:cubicBezTo>
                <a:cubicBezTo>
                  <a:pt x="18621" y="5147"/>
                  <a:pt x="18532" y="5024"/>
                  <a:pt x="18532" y="4937"/>
                </a:cubicBezTo>
                <a:cubicBezTo>
                  <a:pt x="18532" y="4926"/>
                  <a:pt x="18523" y="4911"/>
                  <a:pt x="18518" y="4897"/>
                </a:cubicBezTo>
                <a:cubicBezTo>
                  <a:pt x="18462" y="4840"/>
                  <a:pt x="18416" y="4793"/>
                  <a:pt x="18342" y="4715"/>
                </a:cubicBezTo>
                <a:cubicBezTo>
                  <a:pt x="18257" y="4625"/>
                  <a:pt x="18192" y="4555"/>
                  <a:pt x="18137" y="4491"/>
                </a:cubicBezTo>
                <a:cubicBezTo>
                  <a:pt x="17923" y="4326"/>
                  <a:pt x="17892" y="4245"/>
                  <a:pt x="17991" y="4122"/>
                </a:cubicBezTo>
                <a:cubicBezTo>
                  <a:pt x="17998" y="4113"/>
                  <a:pt x="18010" y="4106"/>
                  <a:pt x="18019" y="4098"/>
                </a:cubicBezTo>
                <a:cubicBezTo>
                  <a:pt x="18023" y="4093"/>
                  <a:pt x="18023" y="4091"/>
                  <a:pt x="18028" y="4087"/>
                </a:cubicBezTo>
                <a:cubicBezTo>
                  <a:pt x="18034" y="4082"/>
                  <a:pt x="18045" y="4080"/>
                  <a:pt x="18051" y="4075"/>
                </a:cubicBezTo>
                <a:cubicBezTo>
                  <a:pt x="18065" y="4066"/>
                  <a:pt x="18078" y="4056"/>
                  <a:pt x="18093" y="4049"/>
                </a:cubicBezTo>
                <a:cubicBezTo>
                  <a:pt x="18110" y="4041"/>
                  <a:pt x="18129" y="4035"/>
                  <a:pt x="18150" y="4028"/>
                </a:cubicBezTo>
                <a:cubicBezTo>
                  <a:pt x="18169" y="4021"/>
                  <a:pt x="18188" y="4014"/>
                  <a:pt x="18208" y="4009"/>
                </a:cubicBezTo>
                <a:cubicBezTo>
                  <a:pt x="18223" y="4005"/>
                  <a:pt x="18238" y="4005"/>
                  <a:pt x="18254" y="4002"/>
                </a:cubicBezTo>
                <a:cubicBezTo>
                  <a:pt x="18314" y="3992"/>
                  <a:pt x="18375" y="3988"/>
                  <a:pt x="18441" y="3992"/>
                </a:cubicBezTo>
                <a:cubicBezTo>
                  <a:pt x="18459" y="3993"/>
                  <a:pt x="18478" y="3988"/>
                  <a:pt x="18495" y="3990"/>
                </a:cubicBezTo>
                <a:close/>
                <a:moveTo>
                  <a:pt x="16393" y="4245"/>
                </a:moveTo>
                <a:cubicBezTo>
                  <a:pt x="16424" y="4252"/>
                  <a:pt x="16454" y="4272"/>
                  <a:pt x="16471" y="4302"/>
                </a:cubicBezTo>
                <a:cubicBezTo>
                  <a:pt x="16507" y="4361"/>
                  <a:pt x="16488" y="4440"/>
                  <a:pt x="16430" y="4476"/>
                </a:cubicBezTo>
                <a:cubicBezTo>
                  <a:pt x="16372" y="4513"/>
                  <a:pt x="16295" y="4493"/>
                  <a:pt x="16259" y="4434"/>
                </a:cubicBezTo>
                <a:cubicBezTo>
                  <a:pt x="16223" y="4375"/>
                  <a:pt x="16242" y="4296"/>
                  <a:pt x="16300" y="4259"/>
                </a:cubicBezTo>
                <a:cubicBezTo>
                  <a:pt x="16328" y="4241"/>
                  <a:pt x="16362" y="4238"/>
                  <a:pt x="16393" y="4245"/>
                </a:cubicBezTo>
                <a:close/>
                <a:moveTo>
                  <a:pt x="5534" y="4453"/>
                </a:moveTo>
                <a:cubicBezTo>
                  <a:pt x="5652" y="4458"/>
                  <a:pt x="5753" y="4559"/>
                  <a:pt x="5691" y="4661"/>
                </a:cubicBezTo>
                <a:cubicBezTo>
                  <a:pt x="5656" y="4719"/>
                  <a:pt x="5584" y="4767"/>
                  <a:pt x="5530" y="4767"/>
                </a:cubicBezTo>
                <a:cubicBezTo>
                  <a:pt x="5374" y="4767"/>
                  <a:pt x="5295" y="4561"/>
                  <a:pt x="5419" y="4483"/>
                </a:cubicBezTo>
                <a:cubicBezTo>
                  <a:pt x="5456" y="4459"/>
                  <a:pt x="5495" y="4451"/>
                  <a:pt x="5534" y="4453"/>
                </a:cubicBezTo>
                <a:close/>
                <a:moveTo>
                  <a:pt x="20266" y="4715"/>
                </a:moveTo>
                <a:cubicBezTo>
                  <a:pt x="20207" y="4771"/>
                  <a:pt x="20235" y="5059"/>
                  <a:pt x="20338" y="5192"/>
                </a:cubicBezTo>
                <a:cubicBezTo>
                  <a:pt x="20374" y="5239"/>
                  <a:pt x="20395" y="5251"/>
                  <a:pt x="20421" y="5277"/>
                </a:cubicBezTo>
                <a:cubicBezTo>
                  <a:pt x="20460" y="5293"/>
                  <a:pt x="20481" y="5279"/>
                  <a:pt x="20486" y="5239"/>
                </a:cubicBezTo>
                <a:cubicBezTo>
                  <a:pt x="20475" y="5151"/>
                  <a:pt x="20443" y="5026"/>
                  <a:pt x="20407" y="4916"/>
                </a:cubicBezTo>
                <a:cubicBezTo>
                  <a:pt x="20407" y="4914"/>
                  <a:pt x="20408" y="4911"/>
                  <a:pt x="20407" y="4909"/>
                </a:cubicBezTo>
                <a:cubicBezTo>
                  <a:pt x="20383" y="4852"/>
                  <a:pt x="20353" y="4804"/>
                  <a:pt x="20324" y="4769"/>
                </a:cubicBezTo>
                <a:cubicBezTo>
                  <a:pt x="20324" y="4769"/>
                  <a:pt x="20325" y="4768"/>
                  <a:pt x="20324" y="4767"/>
                </a:cubicBezTo>
                <a:cubicBezTo>
                  <a:pt x="20305" y="4742"/>
                  <a:pt x="20285" y="4726"/>
                  <a:pt x="20266" y="4715"/>
                </a:cubicBezTo>
                <a:close/>
                <a:moveTo>
                  <a:pt x="18060" y="5610"/>
                </a:moveTo>
                <a:cubicBezTo>
                  <a:pt x="18090" y="5618"/>
                  <a:pt x="18121" y="5637"/>
                  <a:pt x="18139" y="5667"/>
                </a:cubicBezTo>
                <a:cubicBezTo>
                  <a:pt x="18162" y="5704"/>
                  <a:pt x="18156" y="5746"/>
                  <a:pt x="18139" y="5783"/>
                </a:cubicBezTo>
                <a:cubicBezTo>
                  <a:pt x="18173" y="5842"/>
                  <a:pt x="18154" y="5919"/>
                  <a:pt x="18097" y="5955"/>
                </a:cubicBezTo>
                <a:cubicBezTo>
                  <a:pt x="18039" y="5992"/>
                  <a:pt x="17965" y="5972"/>
                  <a:pt x="17929" y="5913"/>
                </a:cubicBezTo>
                <a:cubicBezTo>
                  <a:pt x="17906" y="5875"/>
                  <a:pt x="17912" y="5835"/>
                  <a:pt x="17929" y="5797"/>
                </a:cubicBezTo>
                <a:cubicBezTo>
                  <a:pt x="17895" y="5738"/>
                  <a:pt x="17911" y="5663"/>
                  <a:pt x="17968" y="5627"/>
                </a:cubicBezTo>
                <a:cubicBezTo>
                  <a:pt x="17997" y="5609"/>
                  <a:pt x="18029" y="5603"/>
                  <a:pt x="18060" y="5610"/>
                </a:cubicBezTo>
                <a:close/>
                <a:moveTo>
                  <a:pt x="20881" y="5679"/>
                </a:moveTo>
                <a:cubicBezTo>
                  <a:pt x="20772" y="5680"/>
                  <a:pt x="20780" y="5795"/>
                  <a:pt x="20895" y="6045"/>
                </a:cubicBezTo>
                <a:cubicBezTo>
                  <a:pt x="20970" y="6207"/>
                  <a:pt x="21067" y="6316"/>
                  <a:pt x="21114" y="6286"/>
                </a:cubicBezTo>
                <a:cubicBezTo>
                  <a:pt x="21123" y="6280"/>
                  <a:pt x="21130" y="6270"/>
                  <a:pt x="21137" y="6262"/>
                </a:cubicBezTo>
                <a:cubicBezTo>
                  <a:pt x="21174" y="6141"/>
                  <a:pt x="21194" y="6031"/>
                  <a:pt x="21179" y="5946"/>
                </a:cubicBezTo>
                <a:cubicBezTo>
                  <a:pt x="21179" y="5945"/>
                  <a:pt x="21179" y="5942"/>
                  <a:pt x="21179" y="5941"/>
                </a:cubicBezTo>
                <a:cubicBezTo>
                  <a:pt x="21178" y="5939"/>
                  <a:pt x="21176" y="5939"/>
                  <a:pt x="21176" y="5936"/>
                </a:cubicBezTo>
                <a:cubicBezTo>
                  <a:pt x="21153" y="5827"/>
                  <a:pt x="21083" y="5750"/>
                  <a:pt x="20971" y="5702"/>
                </a:cubicBezTo>
                <a:cubicBezTo>
                  <a:pt x="20939" y="5692"/>
                  <a:pt x="20903" y="5679"/>
                  <a:pt x="20881" y="5679"/>
                </a:cubicBezTo>
                <a:close/>
                <a:moveTo>
                  <a:pt x="18693" y="5856"/>
                </a:moveTo>
                <a:cubicBezTo>
                  <a:pt x="18733" y="5858"/>
                  <a:pt x="18775" y="5876"/>
                  <a:pt x="18818" y="5913"/>
                </a:cubicBezTo>
                <a:cubicBezTo>
                  <a:pt x="18904" y="5985"/>
                  <a:pt x="18949" y="6089"/>
                  <a:pt x="18915" y="6144"/>
                </a:cubicBezTo>
                <a:cubicBezTo>
                  <a:pt x="18895" y="6178"/>
                  <a:pt x="18869" y="6204"/>
                  <a:pt x="18841" y="6220"/>
                </a:cubicBezTo>
                <a:cubicBezTo>
                  <a:pt x="18786" y="6252"/>
                  <a:pt x="18720" y="6249"/>
                  <a:pt x="18663" y="6213"/>
                </a:cubicBezTo>
                <a:cubicBezTo>
                  <a:pt x="18635" y="6194"/>
                  <a:pt x="18608" y="6168"/>
                  <a:pt x="18587" y="6132"/>
                </a:cubicBezTo>
                <a:cubicBezTo>
                  <a:pt x="18560" y="6087"/>
                  <a:pt x="18551" y="6044"/>
                  <a:pt x="18552" y="6005"/>
                </a:cubicBezTo>
                <a:cubicBezTo>
                  <a:pt x="18552" y="5994"/>
                  <a:pt x="18555" y="5984"/>
                  <a:pt x="18557" y="5974"/>
                </a:cubicBezTo>
                <a:cubicBezTo>
                  <a:pt x="18562" y="5948"/>
                  <a:pt x="18572" y="5927"/>
                  <a:pt x="18587" y="5908"/>
                </a:cubicBezTo>
                <a:cubicBezTo>
                  <a:pt x="18594" y="5900"/>
                  <a:pt x="18597" y="5893"/>
                  <a:pt x="18605" y="5887"/>
                </a:cubicBezTo>
                <a:cubicBezTo>
                  <a:pt x="18629" y="5867"/>
                  <a:pt x="18658" y="5854"/>
                  <a:pt x="18693" y="5856"/>
                </a:cubicBezTo>
                <a:close/>
                <a:moveTo>
                  <a:pt x="20416" y="5903"/>
                </a:moveTo>
                <a:cubicBezTo>
                  <a:pt x="20351" y="5903"/>
                  <a:pt x="20328" y="5954"/>
                  <a:pt x="20366" y="6017"/>
                </a:cubicBezTo>
                <a:cubicBezTo>
                  <a:pt x="20372" y="6026"/>
                  <a:pt x="20378" y="6034"/>
                  <a:pt x="20384" y="6043"/>
                </a:cubicBezTo>
                <a:cubicBezTo>
                  <a:pt x="20385" y="6043"/>
                  <a:pt x="20385" y="6044"/>
                  <a:pt x="20386" y="6045"/>
                </a:cubicBezTo>
                <a:cubicBezTo>
                  <a:pt x="20439" y="6095"/>
                  <a:pt x="20478" y="6079"/>
                  <a:pt x="20532" y="6014"/>
                </a:cubicBezTo>
                <a:cubicBezTo>
                  <a:pt x="20530" y="5953"/>
                  <a:pt x="20479" y="5903"/>
                  <a:pt x="20416" y="5903"/>
                </a:cubicBezTo>
                <a:close/>
                <a:moveTo>
                  <a:pt x="21419" y="7106"/>
                </a:moveTo>
                <a:cubicBezTo>
                  <a:pt x="21406" y="7107"/>
                  <a:pt x="21393" y="7104"/>
                  <a:pt x="21377" y="7110"/>
                </a:cubicBezTo>
                <a:cubicBezTo>
                  <a:pt x="21285" y="7147"/>
                  <a:pt x="21212" y="7318"/>
                  <a:pt x="21181" y="7488"/>
                </a:cubicBezTo>
                <a:cubicBezTo>
                  <a:pt x="21181" y="7491"/>
                  <a:pt x="21181" y="7493"/>
                  <a:pt x="21181" y="7495"/>
                </a:cubicBezTo>
                <a:cubicBezTo>
                  <a:pt x="21181" y="7498"/>
                  <a:pt x="21179" y="7499"/>
                  <a:pt x="21179" y="7502"/>
                </a:cubicBezTo>
                <a:cubicBezTo>
                  <a:pt x="21150" y="7676"/>
                  <a:pt x="21164" y="7848"/>
                  <a:pt x="21246" y="7883"/>
                </a:cubicBezTo>
                <a:cubicBezTo>
                  <a:pt x="21428" y="7959"/>
                  <a:pt x="21591" y="7891"/>
                  <a:pt x="21578" y="7743"/>
                </a:cubicBezTo>
                <a:cubicBezTo>
                  <a:pt x="21572" y="7671"/>
                  <a:pt x="21559" y="7490"/>
                  <a:pt x="21550" y="7337"/>
                </a:cubicBezTo>
                <a:cubicBezTo>
                  <a:pt x="21515" y="7241"/>
                  <a:pt x="21470" y="7158"/>
                  <a:pt x="21419" y="7106"/>
                </a:cubicBezTo>
                <a:close/>
                <a:moveTo>
                  <a:pt x="4386" y="9588"/>
                </a:moveTo>
                <a:cubicBezTo>
                  <a:pt x="4415" y="9591"/>
                  <a:pt x="4441" y="9612"/>
                  <a:pt x="4465" y="9647"/>
                </a:cubicBezTo>
                <a:cubicBezTo>
                  <a:pt x="4466" y="9649"/>
                  <a:pt x="4468" y="9651"/>
                  <a:pt x="4469" y="9652"/>
                </a:cubicBezTo>
                <a:cubicBezTo>
                  <a:pt x="4471" y="9655"/>
                  <a:pt x="4472" y="9657"/>
                  <a:pt x="4474" y="9661"/>
                </a:cubicBezTo>
                <a:cubicBezTo>
                  <a:pt x="4519" y="9734"/>
                  <a:pt x="4505" y="9845"/>
                  <a:pt x="4444" y="9907"/>
                </a:cubicBezTo>
                <a:cubicBezTo>
                  <a:pt x="4370" y="9983"/>
                  <a:pt x="4306" y="9978"/>
                  <a:pt x="4252" y="9888"/>
                </a:cubicBezTo>
                <a:cubicBezTo>
                  <a:pt x="4222" y="9839"/>
                  <a:pt x="4228" y="9776"/>
                  <a:pt x="4248" y="9718"/>
                </a:cubicBezTo>
                <a:cubicBezTo>
                  <a:pt x="4249" y="9676"/>
                  <a:pt x="4261" y="9632"/>
                  <a:pt x="4299" y="9609"/>
                </a:cubicBezTo>
                <a:cubicBezTo>
                  <a:pt x="4308" y="9603"/>
                  <a:pt x="4319" y="9608"/>
                  <a:pt x="4329" y="9605"/>
                </a:cubicBezTo>
                <a:cubicBezTo>
                  <a:pt x="4349" y="9593"/>
                  <a:pt x="4368" y="9587"/>
                  <a:pt x="4386" y="9588"/>
                </a:cubicBezTo>
                <a:close/>
                <a:moveTo>
                  <a:pt x="441" y="9926"/>
                </a:moveTo>
                <a:lnTo>
                  <a:pt x="573" y="10087"/>
                </a:lnTo>
                <a:cubicBezTo>
                  <a:pt x="672" y="10206"/>
                  <a:pt x="746" y="10276"/>
                  <a:pt x="785" y="10304"/>
                </a:cubicBezTo>
                <a:cubicBezTo>
                  <a:pt x="786" y="10305"/>
                  <a:pt x="789" y="10305"/>
                  <a:pt x="790" y="10306"/>
                </a:cubicBezTo>
                <a:cubicBezTo>
                  <a:pt x="808" y="10312"/>
                  <a:pt x="820" y="10312"/>
                  <a:pt x="827" y="10304"/>
                </a:cubicBezTo>
                <a:cubicBezTo>
                  <a:pt x="829" y="10302"/>
                  <a:pt x="826" y="10297"/>
                  <a:pt x="827" y="10295"/>
                </a:cubicBezTo>
                <a:cubicBezTo>
                  <a:pt x="824" y="10281"/>
                  <a:pt x="825" y="10269"/>
                  <a:pt x="818" y="10254"/>
                </a:cubicBezTo>
                <a:cubicBezTo>
                  <a:pt x="814" y="10248"/>
                  <a:pt x="799" y="10234"/>
                  <a:pt x="795" y="10228"/>
                </a:cubicBezTo>
                <a:cubicBezTo>
                  <a:pt x="754" y="10181"/>
                  <a:pt x="707" y="10128"/>
                  <a:pt x="612" y="10046"/>
                </a:cubicBezTo>
                <a:lnTo>
                  <a:pt x="483" y="9935"/>
                </a:lnTo>
                <a:cubicBezTo>
                  <a:pt x="461" y="9922"/>
                  <a:pt x="451" y="9924"/>
                  <a:pt x="441" y="9926"/>
                </a:cubicBezTo>
                <a:close/>
                <a:moveTo>
                  <a:pt x="2275" y="11225"/>
                </a:moveTo>
                <a:cubicBezTo>
                  <a:pt x="2240" y="11205"/>
                  <a:pt x="2217" y="11256"/>
                  <a:pt x="2178" y="11362"/>
                </a:cubicBezTo>
                <a:cubicBezTo>
                  <a:pt x="2135" y="11483"/>
                  <a:pt x="2068" y="11554"/>
                  <a:pt x="1977" y="11589"/>
                </a:cubicBezTo>
                <a:cubicBezTo>
                  <a:pt x="1883" y="11662"/>
                  <a:pt x="1777" y="11696"/>
                  <a:pt x="1712" y="11629"/>
                </a:cubicBezTo>
                <a:cubicBezTo>
                  <a:pt x="1697" y="11614"/>
                  <a:pt x="1686" y="11613"/>
                  <a:pt x="1677" y="11613"/>
                </a:cubicBezTo>
                <a:cubicBezTo>
                  <a:pt x="1654" y="11636"/>
                  <a:pt x="1656" y="11696"/>
                  <a:pt x="1684" y="11771"/>
                </a:cubicBezTo>
                <a:cubicBezTo>
                  <a:pt x="1722" y="11873"/>
                  <a:pt x="1753" y="12008"/>
                  <a:pt x="1753" y="12073"/>
                </a:cubicBezTo>
                <a:cubicBezTo>
                  <a:pt x="1753" y="12137"/>
                  <a:pt x="1819" y="12162"/>
                  <a:pt x="1901" y="12130"/>
                </a:cubicBezTo>
                <a:cubicBezTo>
                  <a:pt x="1983" y="12098"/>
                  <a:pt x="2119" y="12116"/>
                  <a:pt x="2201" y="12168"/>
                </a:cubicBezTo>
                <a:cubicBezTo>
                  <a:pt x="2297" y="12229"/>
                  <a:pt x="2399" y="12194"/>
                  <a:pt x="2483" y="12076"/>
                </a:cubicBezTo>
                <a:cubicBezTo>
                  <a:pt x="2531" y="12009"/>
                  <a:pt x="2554" y="11947"/>
                  <a:pt x="2552" y="11872"/>
                </a:cubicBezTo>
                <a:cubicBezTo>
                  <a:pt x="2544" y="11814"/>
                  <a:pt x="2530" y="11756"/>
                  <a:pt x="2515" y="11698"/>
                </a:cubicBezTo>
                <a:cubicBezTo>
                  <a:pt x="2497" y="11644"/>
                  <a:pt x="2473" y="11581"/>
                  <a:pt x="2439" y="11509"/>
                </a:cubicBezTo>
                <a:cubicBezTo>
                  <a:pt x="2358" y="11335"/>
                  <a:pt x="2311" y="11245"/>
                  <a:pt x="2275" y="11225"/>
                </a:cubicBezTo>
                <a:close/>
                <a:moveTo>
                  <a:pt x="3391" y="11530"/>
                </a:moveTo>
                <a:cubicBezTo>
                  <a:pt x="3422" y="11538"/>
                  <a:pt x="3452" y="11554"/>
                  <a:pt x="3469" y="11584"/>
                </a:cubicBezTo>
                <a:cubicBezTo>
                  <a:pt x="3505" y="11643"/>
                  <a:pt x="3486" y="11723"/>
                  <a:pt x="3428" y="11759"/>
                </a:cubicBezTo>
                <a:cubicBezTo>
                  <a:pt x="3370" y="11796"/>
                  <a:pt x="3293" y="11778"/>
                  <a:pt x="3257" y="11719"/>
                </a:cubicBezTo>
                <a:cubicBezTo>
                  <a:pt x="3221" y="11660"/>
                  <a:pt x="3240" y="11581"/>
                  <a:pt x="3298" y="11544"/>
                </a:cubicBezTo>
                <a:cubicBezTo>
                  <a:pt x="3326" y="11526"/>
                  <a:pt x="3360" y="11523"/>
                  <a:pt x="3391" y="11530"/>
                </a:cubicBezTo>
                <a:close/>
                <a:moveTo>
                  <a:pt x="19721" y="14596"/>
                </a:moveTo>
                <a:cubicBezTo>
                  <a:pt x="19702" y="14589"/>
                  <a:pt x="19676" y="14593"/>
                  <a:pt x="19647" y="14610"/>
                </a:cubicBezTo>
                <a:cubicBezTo>
                  <a:pt x="19639" y="14617"/>
                  <a:pt x="19633" y="14634"/>
                  <a:pt x="19624" y="14643"/>
                </a:cubicBezTo>
                <a:cubicBezTo>
                  <a:pt x="19600" y="14692"/>
                  <a:pt x="19573" y="14739"/>
                  <a:pt x="19555" y="14809"/>
                </a:cubicBezTo>
                <a:cubicBezTo>
                  <a:pt x="19553" y="14816"/>
                  <a:pt x="19553" y="14822"/>
                  <a:pt x="19550" y="14828"/>
                </a:cubicBezTo>
                <a:cubicBezTo>
                  <a:pt x="19568" y="14857"/>
                  <a:pt x="19598" y="14867"/>
                  <a:pt x="19643" y="14839"/>
                </a:cubicBezTo>
                <a:cubicBezTo>
                  <a:pt x="19704" y="14800"/>
                  <a:pt x="19756" y="14718"/>
                  <a:pt x="19756" y="14655"/>
                </a:cubicBezTo>
                <a:cubicBezTo>
                  <a:pt x="19756" y="14624"/>
                  <a:pt x="19741" y="14604"/>
                  <a:pt x="19721" y="14596"/>
                </a:cubicBezTo>
                <a:close/>
                <a:moveTo>
                  <a:pt x="19305" y="15173"/>
                </a:moveTo>
                <a:cubicBezTo>
                  <a:pt x="19297" y="15173"/>
                  <a:pt x="19290" y="15176"/>
                  <a:pt x="19282" y="15177"/>
                </a:cubicBezTo>
                <a:cubicBezTo>
                  <a:pt x="19241" y="15178"/>
                  <a:pt x="19205" y="15184"/>
                  <a:pt x="19174" y="15194"/>
                </a:cubicBezTo>
                <a:cubicBezTo>
                  <a:pt x="19150" y="15202"/>
                  <a:pt x="19125" y="15211"/>
                  <a:pt x="19111" y="15222"/>
                </a:cubicBezTo>
                <a:cubicBezTo>
                  <a:pt x="19104" y="15237"/>
                  <a:pt x="19100" y="15255"/>
                  <a:pt x="19097" y="15274"/>
                </a:cubicBezTo>
                <a:cubicBezTo>
                  <a:pt x="19098" y="15279"/>
                  <a:pt x="19104" y="15283"/>
                  <a:pt x="19107" y="15288"/>
                </a:cubicBezTo>
                <a:cubicBezTo>
                  <a:pt x="19131" y="15319"/>
                  <a:pt x="19193" y="15340"/>
                  <a:pt x="19273" y="15347"/>
                </a:cubicBezTo>
                <a:cubicBezTo>
                  <a:pt x="19353" y="15340"/>
                  <a:pt x="19435" y="15306"/>
                  <a:pt x="19462" y="15262"/>
                </a:cubicBezTo>
                <a:cubicBezTo>
                  <a:pt x="19491" y="15213"/>
                  <a:pt x="19420" y="15174"/>
                  <a:pt x="19305" y="15173"/>
                </a:cubicBezTo>
                <a:close/>
                <a:moveTo>
                  <a:pt x="17989" y="15579"/>
                </a:moveTo>
                <a:cubicBezTo>
                  <a:pt x="17843" y="15579"/>
                  <a:pt x="17199" y="16219"/>
                  <a:pt x="17199" y="16365"/>
                </a:cubicBezTo>
                <a:cubicBezTo>
                  <a:pt x="17199" y="16434"/>
                  <a:pt x="17327" y="16491"/>
                  <a:pt x="17483" y="16491"/>
                </a:cubicBezTo>
                <a:cubicBezTo>
                  <a:pt x="17552" y="16491"/>
                  <a:pt x="17602" y="16477"/>
                  <a:pt x="17642" y="16462"/>
                </a:cubicBezTo>
                <a:cubicBezTo>
                  <a:pt x="17664" y="16432"/>
                  <a:pt x="17686" y="16405"/>
                  <a:pt x="17702" y="16377"/>
                </a:cubicBezTo>
                <a:cubicBezTo>
                  <a:pt x="17679" y="16335"/>
                  <a:pt x="17713" y="16254"/>
                  <a:pt x="17769" y="16167"/>
                </a:cubicBezTo>
                <a:cubicBezTo>
                  <a:pt x="17784" y="16128"/>
                  <a:pt x="17805" y="16088"/>
                  <a:pt x="17836" y="16049"/>
                </a:cubicBezTo>
                <a:cubicBezTo>
                  <a:pt x="17851" y="16029"/>
                  <a:pt x="17876" y="16015"/>
                  <a:pt x="17896" y="15997"/>
                </a:cubicBezTo>
                <a:cubicBezTo>
                  <a:pt x="18039" y="15838"/>
                  <a:pt x="18108" y="15693"/>
                  <a:pt x="18074" y="15624"/>
                </a:cubicBezTo>
                <a:cubicBezTo>
                  <a:pt x="18070" y="15617"/>
                  <a:pt x="18062" y="15612"/>
                  <a:pt x="18058" y="15605"/>
                </a:cubicBezTo>
                <a:cubicBezTo>
                  <a:pt x="18042" y="15591"/>
                  <a:pt x="18021" y="15579"/>
                  <a:pt x="17989" y="15579"/>
                </a:cubicBezTo>
                <a:close/>
                <a:moveTo>
                  <a:pt x="18557" y="15640"/>
                </a:moveTo>
                <a:cubicBezTo>
                  <a:pt x="18547" y="15639"/>
                  <a:pt x="18532" y="15645"/>
                  <a:pt x="18522" y="15645"/>
                </a:cubicBezTo>
                <a:cubicBezTo>
                  <a:pt x="18465" y="15685"/>
                  <a:pt x="18421" y="15757"/>
                  <a:pt x="18421" y="15813"/>
                </a:cubicBezTo>
                <a:cubicBezTo>
                  <a:pt x="18421" y="15837"/>
                  <a:pt x="18427" y="15849"/>
                  <a:pt x="18430" y="15865"/>
                </a:cubicBezTo>
                <a:cubicBezTo>
                  <a:pt x="18455" y="15872"/>
                  <a:pt x="18483" y="15869"/>
                  <a:pt x="18511" y="15860"/>
                </a:cubicBezTo>
                <a:cubicBezTo>
                  <a:pt x="18519" y="15828"/>
                  <a:pt x="18525" y="15797"/>
                  <a:pt x="18532" y="15765"/>
                </a:cubicBezTo>
                <a:cubicBezTo>
                  <a:pt x="18533" y="15757"/>
                  <a:pt x="18535" y="15750"/>
                  <a:pt x="18536" y="15742"/>
                </a:cubicBezTo>
                <a:cubicBezTo>
                  <a:pt x="18543" y="15709"/>
                  <a:pt x="18551" y="15674"/>
                  <a:pt x="18557" y="15640"/>
                </a:cubicBezTo>
                <a:close/>
                <a:moveTo>
                  <a:pt x="19026" y="15754"/>
                </a:moveTo>
                <a:lnTo>
                  <a:pt x="19012" y="15843"/>
                </a:lnTo>
                <a:cubicBezTo>
                  <a:pt x="19004" y="15930"/>
                  <a:pt x="19005" y="15985"/>
                  <a:pt x="19033" y="15964"/>
                </a:cubicBezTo>
                <a:lnTo>
                  <a:pt x="19065" y="15893"/>
                </a:lnTo>
                <a:cubicBezTo>
                  <a:pt x="19068" y="15859"/>
                  <a:pt x="19065" y="15821"/>
                  <a:pt x="19051" y="15784"/>
                </a:cubicBezTo>
                <a:cubicBezTo>
                  <a:pt x="19040" y="15756"/>
                  <a:pt x="19034" y="15756"/>
                  <a:pt x="19026" y="15754"/>
                </a:cubicBezTo>
                <a:close/>
                <a:moveTo>
                  <a:pt x="16721" y="16491"/>
                </a:moveTo>
                <a:cubicBezTo>
                  <a:pt x="16641" y="16492"/>
                  <a:pt x="16654" y="16538"/>
                  <a:pt x="16755" y="16604"/>
                </a:cubicBezTo>
                <a:cubicBezTo>
                  <a:pt x="16801" y="16635"/>
                  <a:pt x="16811" y="16632"/>
                  <a:pt x="16841" y="16649"/>
                </a:cubicBezTo>
                <a:cubicBezTo>
                  <a:pt x="16848" y="16652"/>
                  <a:pt x="16852" y="16653"/>
                  <a:pt x="16859" y="16656"/>
                </a:cubicBezTo>
                <a:cubicBezTo>
                  <a:pt x="16898" y="16677"/>
                  <a:pt x="16923" y="16687"/>
                  <a:pt x="16954" y="16703"/>
                </a:cubicBezTo>
                <a:cubicBezTo>
                  <a:pt x="16967" y="16694"/>
                  <a:pt x="16958" y="16665"/>
                  <a:pt x="16922" y="16604"/>
                </a:cubicBezTo>
                <a:cubicBezTo>
                  <a:pt x="16884" y="16542"/>
                  <a:pt x="16794" y="16490"/>
                  <a:pt x="16721" y="16491"/>
                </a:cubicBezTo>
                <a:close/>
                <a:moveTo>
                  <a:pt x="3589" y="17915"/>
                </a:moveTo>
                <a:cubicBezTo>
                  <a:pt x="3574" y="17930"/>
                  <a:pt x="3584" y="17983"/>
                  <a:pt x="3608" y="18078"/>
                </a:cubicBezTo>
                <a:cubicBezTo>
                  <a:pt x="3621" y="18130"/>
                  <a:pt x="3631" y="18166"/>
                  <a:pt x="3643" y="18199"/>
                </a:cubicBezTo>
                <a:cubicBezTo>
                  <a:pt x="3680" y="18244"/>
                  <a:pt x="3722" y="18273"/>
                  <a:pt x="3758" y="18250"/>
                </a:cubicBezTo>
                <a:cubicBezTo>
                  <a:pt x="3798" y="18225"/>
                  <a:pt x="3806" y="18167"/>
                  <a:pt x="3800" y="18106"/>
                </a:cubicBezTo>
                <a:cubicBezTo>
                  <a:pt x="3799" y="18104"/>
                  <a:pt x="3798" y="18101"/>
                  <a:pt x="3797" y="18099"/>
                </a:cubicBezTo>
                <a:cubicBezTo>
                  <a:pt x="3780" y="18056"/>
                  <a:pt x="3746" y="18012"/>
                  <a:pt x="3703" y="17976"/>
                </a:cubicBezTo>
                <a:cubicBezTo>
                  <a:pt x="3639" y="17921"/>
                  <a:pt x="3603" y="17901"/>
                  <a:pt x="3589" y="17915"/>
                </a:cubicBezTo>
                <a:close/>
                <a:moveTo>
                  <a:pt x="13741" y="18553"/>
                </a:moveTo>
                <a:cubicBezTo>
                  <a:pt x="13704" y="18552"/>
                  <a:pt x="13662" y="18559"/>
                  <a:pt x="13623" y="18574"/>
                </a:cubicBezTo>
                <a:cubicBezTo>
                  <a:pt x="13582" y="18591"/>
                  <a:pt x="13568" y="18605"/>
                  <a:pt x="13575" y="18617"/>
                </a:cubicBezTo>
                <a:cubicBezTo>
                  <a:pt x="13607" y="18623"/>
                  <a:pt x="13635" y="18630"/>
                  <a:pt x="13699" y="18631"/>
                </a:cubicBezTo>
                <a:cubicBezTo>
                  <a:pt x="13761" y="18632"/>
                  <a:pt x="13796" y="18624"/>
                  <a:pt x="13831" y="18619"/>
                </a:cubicBezTo>
                <a:cubicBezTo>
                  <a:pt x="13843" y="18609"/>
                  <a:pt x="13850" y="18598"/>
                  <a:pt x="13836" y="18584"/>
                </a:cubicBezTo>
                <a:cubicBezTo>
                  <a:pt x="13818" y="18566"/>
                  <a:pt x="13786" y="18557"/>
                  <a:pt x="13750" y="18555"/>
                </a:cubicBezTo>
                <a:cubicBezTo>
                  <a:pt x="13747" y="18554"/>
                  <a:pt x="13745" y="18553"/>
                  <a:pt x="13741" y="18553"/>
                </a:cubicBezTo>
                <a:close/>
                <a:moveTo>
                  <a:pt x="15018" y="18813"/>
                </a:moveTo>
                <a:cubicBezTo>
                  <a:pt x="14997" y="18810"/>
                  <a:pt x="14970" y="18812"/>
                  <a:pt x="14931" y="18815"/>
                </a:cubicBezTo>
                <a:cubicBezTo>
                  <a:pt x="14874" y="18821"/>
                  <a:pt x="14798" y="18834"/>
                  <a:pt x="14702" y="18853"/>
                </a:cubicBezTo>
                <a:cubicBezTo>
                  <a:pt x="14416" y="18909"/>
                  <a:pt x="14402" y="18928"/>
                  <a:pt x="14591" y="18999"/>
                </a:cubicBezTo>
                <a:cubicBezTo>
                  <a:pt x="14646" y="19019"/>
                  <a:pt x="14709" y="19024"/>
                  <a:pt x="14769" y="19021"/>
                </a:cubicBezTo>
                <a:cubicBezTo>
                  <a:pt x="14833" y="19000"/>
                  <a:pt x="14897" y="18975"/>
                  <a:pt x="14974" y="18940"/>
                </a:cubicBezTo>
                <a:cubicBezTo>
                  <a:pt x="15059" y="18865"/>
                  <a:pt x="15079" y="18823"/>
                  <a:pt x="15018" y="18813"/>
                </a:cubicBezTo>
                <a:close/>
                <a:moveTo>
                  <a:pt x="10815" y="18872"/>
                </a:moveTo>
                <a:cubicBezTo>
                  <a:pt x="10848" y="18889"/>
                  <a:pt x="10880" y="18907"/>
                  <a:pt x="10909" y="18919"/>
                </a:cubicBezTo>
                <a:cubicBezTo>
                  <a:pt x="10910" y="18920"/>
                  <a:pt x="10911" y="18920"/>
                  <a:pt x="10912" y="18921"/>
                </a:cubicBezTo>
                <a:cubicBezTo>
                  <a:pt x="10912" y="18921"/>
                  <a:pt x="10914" y="18921"/>
                  <a:pt x="10914" y="18921"/>
                </a:cubicBezTo>
                <a:cubicBezTo>
                  <a:pt x="10957" y="18933"/>
                  <a:pt x="10995" y="18942"/>
                  <a:pt x="11032" y="18950"/>
                </a:cubicBezTo>
                <a:cubicBezTo>
                  <a:pt x="11048" y="18952"/>
                  <a:pt x="11064" y="18956"/>
                  <a:pt x="11080" y="18957"/>
                </a:cubicBezTo>
                <a:cubicBezTo>
                  <a:pt x="11006" y="18943"/>
                  <a:pt x="10917" y="18914"/>
                  <a:pt x="10815" y="18872"/>
                </a:cubicBezTo>
                <a:close/>
                <a:moveTo>
                  <a:pt x="14088" y="18995"/>
                </a:moveTo>
                <a:cubicBezTo>
                  <a:pt x="14051" y="18995"/>
                  <a:pt x="14020" y="18997"/>
                  <a:pt x="13995" y="19004"/>
                </a:cubicBezTo>
                <a:cubicBezTo>
                  <a:pt x="13922" y="19025"/>
                  <a:pt x="13903" y="19078"/>
                  <a:pt x="13935" y="19165"/>
                </a:cubicBezTo>
                <a:cubicBezTo>
                  <a:pt x="13956" y="19219"/>
                  <a:pt x="13986" y="19260"/>
                  <a:pt x="14018" y="19292"/>
                </a:cubicBezTo>
                <a:cubicBezTo>
                  <a:pt x="14122" y="19264"/>
                  <a:pt x="14214" y="19227"/>
                  <a:pt x="14240" y="19160"/>
                </a:cubicBezTo>
                <a:cubicBezTo>
                  <a:pt x="14279" y="19050"/>
                  <a:pt x="14230" y="18995"/>
                  <a:pt x="14088" y="18995"/>
                </a:cubicBezTo>
                <a:close/>
                <a:moveTo>
                  <a:pt x="12889" y="19006"/>
                </a:moveTo>
                <a:cubicBezTo>
                  <a:pt x="12856" y="19057"/>
                  <a:pt x="12843" y="19105"/>
                  <a:pt x="12840" y="19146"/>
                </a:cubicBezTo>
                <a:cubicBezTo>
                  <a:pt x="12873" y="19189"/>
                  <a:pt x="12905" y="19221"/>
                  <a:pt x="12926" y="19221"/>
                </a:cubicBezTo>
                <a:cubicBezTo>
                  <a:pt x="12953" y="19221"/>
                  <a:pt x="12976" y="19171"/>
                  <a:pt x="12976" y="19108"/>
                </a:cubicBezTo>
                <a:cubicBezTo>
                  <a:pt x="12976" y="19083"/>
                  <a:pt x="12964" y="19061"/>
                  <a:pt x="12949" y="19042"/>
                </a:cubicBezTo>
                <a:cubicBezTo>
                  <a:pt x="12935" y="19028"/>
                  <a:pt x="12916" y="19016"/>
                  <a:pt x="12896" y="19009"/>
                </a:cubicBezTo>
                <a:cubicBezTo>
                  <a:pt x="12895" y="19009"/>
                  <a:pt x="12893" y="19010"/>
                  <a:pt x="12893" y="19009"/>
                </a:cubicBezTo>
                <a:cubicBezTo>
                  <a:pt x="12891" y="19009"/>
                  <a:pt x="12890" y="19006"/>
                  <a:pt x="12889" y="19006"/>
                </a:cubicBezTo>
                <a:close/>
                <a:moveTo>
                  <a:pt x="13880" y="19701"/>
                </a:moveTo>
                <a:cubicBezTo>
                  <a:pt x="13840" y="19694"/>
                  <a:pt x="13713" y="19707"/>
                  <a:pt x="13582" y="19720"/>
                </a:cubicBezTo>
                <a:cubicBezTo>
                  <a:pt x="13534" y="19740"/>
                  <a:pt x="13491" y="19763"/>
                  <a:pt x="13475" y="19791"/>
                </a:cubicBezTo>
                <a:cubicBezTo>
                  <a:pt x="13458" y="19819"/>
                  <a:pt x="13461" y="19840"/>
                  <a:pt x="13466" y="19857"/>
                </a:cubicBezTo>
                <a:cubicBezTo>
                  <a:pt x="13484" y="19852"/>
                  <a:pt x="13503" y="19844"/>
                  <a:pt x="13517" y="19843"/>
                </a:cubicBezTo>
                <a:cubicBezTo>
                  <a:pt x="13622" y="19836"/>
                  <a:pt x="13695" y="19828"/>
                  <a:pt x="13764" y="19821"/>
                </a:cubicBezTo>
                <a:cubicBezTo>
                  <a:pt x="13788" y="19810"/>
                  <a:pt x="13812" y="19805"/>
                  <a:pt x="13833" y="19791"/>
                </a:cubicBezTo>
                <a:cubicBezTo>
                  <a:pt x="13911" y="19740"/>
                  <a:pt x="13932" y="19711"/>
                  <a:pt x="13880" y="19701"/>
                </a:cubicBezTo>
                <a:close/>
                <a:moveTo>
                  <a:pt x="13094" y="19791"/>
                </a:moveTo>
                <a:cubicBezTo>
                  <a:pt x="13030" y="19791"/>
                  <a:pt x="12976" y="19842"/>
                  <a:pt x="12976" y="19904"/>
                </a:cubicBezTo>
                <a:cubicBezTo>
                  <a:pt x="12976" y="19967"/>
                  <a:pt x="12998" y="20017"/>
                  <a:pt x="13025" y="20017"/>
                </a:cubicBezTo>
                <a:cubicBezTo>
                  <a:pt x="13052" y="20017"/>
                  <a:pt x="13105" y="19967"/>
                  <a:pt x="13143" y="19904"/>
                </a:cubicBezTo>
                <a:cubicBezTo>
                  <a:pt x="13181" y="19842"/>
                  <a:pt x="13159" y="19791"/>
                  <a:pt x="13094" y="19791"/>
                </a:cubicBezTo>
                <a:close/>
                <a:moveTo>
                  <a:pt x="14480" y="20700"/>
                </a:moveTo>
                <a:cubicBezTo>
                  <a:pt x="14466" y="20702"/>
                  <a:pt x="14444" y="20709"/>
                  <a:pt x="14427" y="20714"/>
                </a:cubicBezTo>
                <a:cubicBezTo>
                  <a:pt x="14391" y="20731"/>
                  <a:pt x="14393" y="20727"/>
                  <a:pt x="14342" y="20752"/>
                </a:cubicBezTo>
                <a:cubicBezTo>
                  <a:pt x="14146" y="20849"/>
                  <a:pt x="13773" y="20937"/>
                  <a:pt x="13510" y="20946"/>
                </a:cubicBezTo>
                <a:lnTo>
                  <a:pt x="13314" y="20953"/>
                </a:lnTo>
                <a:cubicBezTo>
                  <a:pt x="13253" y="20964"/>
                  <a:pt x="13198" y="20975"/>
                  <a:pt x="13159" y="20984"/>
                </a:cubicBezTo>
                <a:lnTo>
                  <a:pt x="13475" y="21031"/>
                </a:lnTo>
                <a:cubicBezTo>
                  <a:pt x="13532" y="21040"/>
                  <a:pt x="13581" y="21052"/>
                  <a:pt x="13628" y="21064"/>
                </a:cubicBezTo>
                <a:cubicBezTo>
                  <a:pt x="13817" y="21112"/>
                  <a:pt x="13921" y="21183"/>
                  <a:pt x="13921" y="21272"/>
                </a:cubicBezTo>
                <a:cubicBezTo>
                  <a:pt x="13921" y="21360"/>
                  <a:pt x="13965" y="21459"/>
                  <a:pt x="14021" y="21510"/>
                </a:cubicBezTo>
                <a:cubicBezTo>
                  <a:pt x="14026" y="21516"/>
                  <a:pt x="14031" y="21523"/>
                  <a:pt x="14037" y="21529"/>
                </a:cubicBezTo>
                <a:cubicBezTo>
                  <a:pt x="14113" y="21585"/>
                  <a:pt x="14168" y="21600"/>
                  <a:pt x="14210" y="21593"/>
                </a:cubicBezTo>
                <a:cubicBezTo>
                  <a:pt x="14220" y="21585"/>
                  <a:pt x="14230" y="21575"/>
                  <a:pt x="14238" y="21560"/>
                </a:cubicBezTo>
                <a:cubicBezTo>
                  <a:pt x="14243" y="21551"/>
                  <a:pt x="14248" y="21541"/>
                  <a:pt x="14252" y="21529"/>
                </a:cubicBezTo>
                <a:cubicBezTo>
                  <a:pt x="14268" y="21480"/>
                  <a:pt x="14278" y="21410"/>
                  <a:pt x="14288" y="21298"/>
                </a:cubicBezTo>
                <a:cubicBezTo>
                  <a:pt x="14288" y="21294"/>
                  <a:pt x="14291" y="21291"/>
                  <a:pt x="14291" y="21286"/>
                </a:cubicBezTo>
                <a:cubicBezTo>
                  <a:pt x="14291" y="21282"/>
                  <a:pt x="14291" y="21278"/>
                  <a:pt x="14291" y="21274"/>
                </a:cubicBezTo>
                <a:cubicBezTo>
                  <a:pt x="14267" y="21043"/>
                  <a:pt x="14327" y="20880"/>
                  <a:pt x="14478" y="20757"/>
                </a:cubicBezTo>
                <a:cubicBezTo>
                  <a:pt x="14522" y="20721"/>
                  <a:pt x="14513" y="20722"/>
                  <a:pt x="14536" y="20702"/>
                </a:cubicBezTo>
                <a:cubicBezTo>
                  <a:pt x="14517" y="20702"/>
                  <a:pt x="14505" y="20696"/>
                  <a:pt x="14480" y="20700"/>
                </a:cubicBezTo>
                <a:close/>
              </a:path>
            </a:pathLst>
          </a:custGeom>
          <a:blipFill rotWithShape="0">
            <a:blip r:embed="rId3"/>
            <a:srcRect/>
            <a:stretch/>
          </a:blipFill>
          <a:ln w="0">
            <a:noFill/>
          </a:ln>
        </p:spPr>
        <p:style>
          <a:lnRef idx="0"/>
          <a:fillRef idx="0"/>
          <a:effectRef idx="0"/>
          <a:fontRef idx="minor"/>
        </p:style>
      </p:sp>
      <p:sp>
        <p:nvSpPr>
          <p:cNvPr id="161" name="Google Shape;181;p34"/>
          <p:cNvSpPr/>
          <p:nvPr/>
        </p:nvSpPr>
        <p:spPr>
          <a:xfrm>
            <a:off x="7484400" y="815040"/>
            <a:ext cx="947160" cy="433440"/>
          </a:xfrm>
          <a:prstGeom prst="rect">
            <a:avLst/>
          </a:prstGeom>
          <a:noFill/>
          <a:ln w="0">
            <a:noFill/>
          </a:ln>
        </p:spPr>
        <p:style>
          <a:lnRef idx="0"/>
          <a:fillRef idx="0"/>
          <a:effectRef idx="0"/>
          <a:fontRef idx="minor"/>
        </p:style>
        <p:txBody>
          <a:bodyPr lIns="19080" rIns="19080" tIns="19080" bIns="19080" anchor="ctr">
            <a:spAutoFit/>
          </a:bodyPr>
          <a:p>
            <a:pPr algn="ctr">
              <a:lnSpc>
                <a:spcPct val="100000"/>
              </a:lnSpc>
              <a:buNone/>
              <a:tabLst>
                <a:tab algn="l" pos="0"/>
              </a:tabLst>
            </a:pPr>
            <a:r>
              <a:rPr b="0" lang="en-GB" sz="1300" spc="-1" strike="noStrike">
                <a:solidFill>
                  <a:srgbClr val="ffffff"/>
                </a:solidFill>
                <a:latin typeface="Arial"/>
                <a:ea typeface="Arial"/>
              </a:rPr>
              <a:t>Celebrating</a:t>
            </a:r>
            <a:endParaRPr b="0" lang="en-US" sz="1300" spc="-1" strike="noStrike">
              <a:latin typeface="Arial"/>
            </a:endParaRPr>
          </a:p>
          <a:p>
            <a:pPr algn="ctr">
              <a:lnSpc>
                <a:spcPct val="100000"/>
              </a:lnSpc>
              <a:buNone/>
              <a:tabLst>
                <a:tab algn="l" pos="0"/>
              </a:tabLst>
            </a:pPr>
            <a:r>
              <a:rPr b="0" lang="en-GB" sz="1300" spc="-1" strike="noStrike">
                <a:solidFill>
                  <a:srgbClr val="ffffff"/>
                </a:solidFill>
                <a:latin typeface="Arial"/>
                <a:ea typeface="Arial"/>
              </a:rPr>
              <a:t>15 YEARS</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2024-02-07T16:15:37Z</dcterms:modified>
  <cp:revision>1</cp:revision>
  <dc:subject/>
  <dc:title/>
</cp:coreProperties>
</file>